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80" r:id="rId6"/>
    <p:sldId id="282" r:id="rId7"/>
    <p:sldId id="262" r:id="rId8"/>
    <p:sldId id="260" r:id="rId9"/>
    <p:sldId id="261" r:id="rId10"/>
    <p:sldId id="279" r:id="rId11"/>
    <p:sldId id="263" r:id="rId12"/>
    <p:sldId id="264" r:id="rId13"/>
    <p:sldId id="281" r:id="rId14"/>
    <p:sldId id="293" r:id="rId15"/>
    <p:sldId id="290" r:id="rId16"/>
    <p:sldId id="291" r:id="rId17"/>
    <p:sldId id="292" r:id="rId18"/>
    <p:sldId id="265" r:id="rId19"/>
    <p:sldId id="267" r:id="rId20"/>
    <p:sldId id="268" r:id="rId21"/>
    <p:sldId id="269" r:id="rId22"/>
    <p:sldId id="270" r:id="rId23"/>
    <p:sldId id="274" r:id="rId24"/>
    <p:sldId id="276" r:id="rId25"/>
    <p:sldId id="275" r:id="rId26"/>
    <p:sldId id="272" r:id="rId27"/>
    <p:sldId id="273" r:id="rId28"/>
    <p:sldId id="283" r:id="rId29"/>
    <p:sldId id="284" r:id="rId30"/>
    <p:sldId id="277" r:id="rId31"/>
    <p:sldId id="278" r:id="rId32"/>
    <p:sldId id="286" r:id="rId33"/>
    <p:sldId id="285" r:id="rId34"/>
    <p:sldId id="287" r:id="rId35"/>
    <p:sldId id="288" r:id="rId36"/>
    <p:sldId id="289" r:id="rId37"/>
  </p:sldIdLst>
  <p:sldSz cx="12192000" cy="6858000"/>
  <p:notesSz cx="6858000" cy="9144000"/>
  <p:embeddedFontLst>
    <p:embeddedFont>
      <p:font typeface="Aharoni" panose="020B0604020202020204" charset="-79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eue Haas Grotesk Text Pro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F4"/>
    <a:srgbClr val="00D258"/>
    <a:srgbClr val="02D0BC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2F010-6D38-418F-9DA6-E37899C39A92}" v="531" dt="2022-01-07T16:22:52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erich, Brad (CCI-Atlanta)" userId="d664ea67-35f8-467c-8add-4666b0495ee4" providerId="ADAL" clId="{4912F010-6D38-418F-9DA6-E37899C39A92}"/>
    <pc:docChg chg="undo custSel addSld delSld modSld sldOrd">
      <pc:chgData name="Demerich, Brad (CCI-Atlanta)" userId="d664ea67-35f8-467c-8add-4666b0495ee4" providerId="ADAL" clId="{4912F010-6D38-418F-9DA6-E37899C39A92}" dt="2022-01-07T16:22:52.753" v="8100" actId="403"/>
      <pc:docMkLst>
        <pc:docMk/>
      </pc:docMkLst>
      <pc:sldChg chg="modSp mod">
        <pc:chgData name="Demerich, Brad (CCI-Atlanta)" userId="d664ea67-35f8-467c-8add-4666b0495ee4" providerId="ADAL" clId="{4912F010-6D38-418F-9DA6-E37899C39A92}" dt="2022-01-01T01:11:45.679" v="16" actId="113"/>
        <pc:sldMkLst>
          <pc:docMk/>
          <pc:sldMk cId="2760655123" sldId="256"/>
        </pc:sldMkLst>
        <pc:spChg chg="mod">
          <ac:chgData name="Demerich, Brad (CCI-Atlanta)" userId="d664ea67-35f8-467c-8add-4666b0495ee4" providerId="ADAL" clId="{4912F010-6D38-418F-9DA6-E37899C39A92}" dt="2022-01-01T01:11:45.679" v="16" actId="113"/>
          <ac:spMkLst>
            <pc:docMk/>
            <pc:sldMk cId="2760655123" sldId="256"/>
            <ac:spMk id="5" creationId="{B6E678A7-510F-4CEC-ADE8-4F85485DEE23}"/>
          </ac:spMkLst>
        </pc:spChg>
      </pc:sldChg>
      <pc:sldChg chg="modSp mod">
        <pc:chgData name="Demerich, Brad (CCI-Atlanta)" userId="d664ea67-35f8-467c-8add-4666b0495ee4" providerId="ADAL" clId="{4912F010-6D38-418F-9DA6-E37899C39A92}" dt="2022-01-03T22:05:00.362" v="5165" actId="2711"/>
        <pc:sldMkLst>
          <pc:docMk/>
          <pc:sldMk cId="397279124" sldId="257"/>
        </pc:sldMkLst>
        <pc:spChg chg="mod">
          <ac:chgData name="Demerich, Brad (CCI-Atlanta)" userId="d664ea67-35f8-467c-8add-4666b0495ee4" providerId="ADAL" clId="{4912F010-6D38-418F-9DA6-E37899C39A92}" dt="2022-01-03T22:04:46.562" v="5163" actId="1076"/>
          <ac:spMkLst>
            <pc:docMk/>
            <pc:sldMk cId="397279124" sldId="257"/>
            <ac:spMk id="4" creationId="{511351F2-6754-4979-A443-9E68260ECA60}"/>
          </ac:spMkLst>
        </pc:spChg>
        <pc:spChg chg="mod">
          <ac:chgData name="Demerich, Brad (CCI-Atlanta)" userId="d664ea67-35f8-467c-8add-4666b0495ee4" providerId="ADAL" clId="{4912F010-6D38-418F-9DA6-E37899C39A92}" dt="2022-01-03T22:04:37.371" v="5160" actId="2711"/>
          <ac:spMkLst>
            <pc:docMk/>
            <pc:sldMk cId="397279124" sldId="257"/>
            <ac:spMk id="42" creationId="{C61563C6-0C19-45B0-A3F3-86B1E40470EC}"/>
          </ac:spMkLst>
        </pc:spChg>
        <pc:spChg chg="mod">
          <ac:chgData name="Demerich, Brad (CCI-Atlanta)" userId="d664ea67-35f8-467c-8add-4666b0495ee4" providerId="ADAL" clId="{4912F010-6D38-418F-9DA6-E37899C39A92}" dt="2022-01-03T22:05:00.362" v="5165" actId="2711"/>
          <ac:spMkLst>
            <pc:docMk/>
            <pc:sldMk cId="397279124" sldId="257"/>
            <ac:spMk id="45" creationId="{2D9B6CC6-D130-475D-BE32-07DDBCD9D0EC}"/>
          </ac:spMkLst>
        </pc:spChg>
      </pc:sldChg>
      <pc:sldChg chg="modSp">
        <pc:chgData name="Demerich, Brad (CCI-Atlanta)" userId="d664ea67-35f8-467c-8add-4666b0495ee4" providerId="ADAL" clId="{4912F010-6D38-418F-9DA6-E37899C39A92}" dt="2022-01-01T05:21:01.392" v="4700" actId="207"/>
        <pc:sldMkLst>
          <pc:docMk/>
          <pc:sldMk cId="3968996816" sldId="258"/>
        </pc:sldMkLst>
        <pc:spChg chg="mod">
          <ac:chgData name="Demerich, Brad (CCI-Atlanta)" userId="d664ea67-35f8-467c-8add-4666b0495ee4" providerId="ADAL" clId="{4912F010-6D38-418F-9DA6-E37899C39A92}" dt="2022-01-01T05:21:01.392" v="4700" actId="207"/>
          <ac:spMkLst>
            <pc:docMk/>
            <pc:sldMk cId="3968996816" sldId="258"/>
            <ac:spMk id="19" creationId="{1A193DDE-7C9C-4983-8C44-66CF925F7D4E}"/>
          </ac:spMkLst>
        </pc:spChg>
      </pc:sldChg>
      <pc:sldChg chg="modSp mod">
        <pc:chgData name="Demerich, Brad (CCI-Atlanta)" userId="d664ea67-35f8-467c-8add-4666b0495ee4" providerId="ADAL" clId="{4912F010-6D38-418F-9DA6-E37899C39A92}" dt="2022-01-03T22:04:10.396" v="5156" actId="14100"/>
        <pc:sldMkLst>
          <pc:docMk/>
          <pc:sldMk cId="2244708069" sldId="259"/>
        </pc:sldMkLst>
        <pc:spChg chg="mod">
          <ac:chgData name="Demerich, Brad (CCI-Atlanta)" userId="d664ea67-35f8-467c-8add-4666b0495ee4" providerId="ADAL" clId="{4912F010-6D38-418F-9DA6-E37899C39A92}" dt="2022-01-03T22:04:10.396" v="5156" actId="14100"/>
          <ac:spMkLst>
            <pc:docMk/>
            <pc:sldMk cId="2244708069" sldId="259"/>
            <ac:spMk id="4" creationId="{D9855148-DF75-482C-BC71-803BD60530AE}"/>
          </ac:spMkLst>
        </pc:spChg>
      </pc:sldChg>
      <pc:sldChg chg="addSp delSp modSp add mod ord modAnim">
        <pc:chgData name="Demerich, Brad (CCI-Atlanta)" userId="d664ea67-35f8-467c-8add-4666b0495ee4" providerId="ADAL" clId="{4912F010-6D38-418F-9DA6-E37899C39A92}" dt="2022-01-04T16:40:50.771" v="5719" actId="403"/>
        <pc:sldMkLst>
          <pc:docMk/>
          <pc:sldMk cId="4135628693" sldId="260"/>
        </pc:sldMkLst>
        <pc:spChg chg="add mod">
          <ac:chgData name="Demerich, Brad (CCI-Atlanta)" userId="d664ea67-35f8-467c-8add-4666b0495ee4" providerId="ADAL" clId="{4912F010-6D38-418F-9DA6-E37899C39A92}" dt="2022-01-04T16:40:50.771" v="5719" actId="403"/>
          <ac:spMkLst>
            <pc:docMk/>
            <pc:sldMk cId="4135628693" sldId="260"/>
            <ac:spMk id="33" creationId="{42DCFF63-6871-415A-841E-8C214BBCB277}"/>
          </ac:spMkLst>
        </pc:spChg>
        <pc:spChg chg="add mod">
          <ac:chgData name="Demerich, Brad (CCI-Atlanta)" userId="d664ea67-35f8-467c-8add-4666b0495ee4" providerId="ADAL" clId="{4912F010-6D38-418F-9DA6-E37899C39A92}" dt="2022-01-03T14:47:20.034" v="4701" actId="20577"/>
          <ac:spMkLst>
            <pc:docMk/>
            <pc:sldMk cId="4135628693" sldId="260"/>
            <ac:spMk id="34" creationId="{325EE14F-E6B1-4FC8-9DB9-19895093961C}"/>
          </ac:spMkLst>
        </pc:spChg>
        <pc:spChg chg="del">
          <ac:chgData name="Demerich, Brad (CCI-Atlanta)" userId="d664ea67-35f8-467c-8add-4666b0495ee4" providerId="ADAL" clId="{4912F010-6D38-418F-9DA6-E37899C39A92}" dt="2022-01-01T01:10:11.172" v="3" actId="478"/>
          <ac:spMkLst>
            <pc:docMk/>
            <pc:sldMk cId="4135628693" sldId="260"/>
            <ac:spMk id="53" creationId="{D94E2F4E-5381-4A28-932F-BCECCDA1BD6F}"/>
          </ac:spMkLst>
        </pc:spChg>
        <pc:grpChg chg="del">
          <ac:chgData name="Demerich, Brad (CCI-Atlanta)" userId="d664ea67-35f8-467c-8add-4666b0495ee4" providerId="ADAL" clId="{4912F010-6D38-418F-9DA6-E37899C39A92}" dt="2022-01-01T01:10:25.108" v="6" actId="478"/>
          <ac:grpSpMkLst>
            <pc:docMk/>
            <pc:sldMk cId="4135628693" sldId="260"/>
            <ac:grpSpMk id="47" creationId="{0E30084C-6343-4274-BBF7-095122FE2472}"/>
          </ac:grpSpMkLst>
        </pc:grpChg>
        <pc:grpChg chg="del">
          <ac:chgData name="Demerich, Brad (CCI-Atlanta)" userId="d664ea67-35f8-467c-8add-4666b0495ee4" providerId="ADAL" clId="{4912F010-6D38-418F-9DA6-E37899C39A92}" dt="2022-01-01T01:10:22.923" v="5" actId="478"/>
          <ac:grpSpMkLst>
            <pc:docMk/>
            <pc:sldMk cId="4135628693" sldId="260"/>
            <ac:grpSpMk id="48" creationId="{3A547109-EF18-4ABD-AE15-14A4BFB5A799}"/>
          </ac:grpSpMkLst>
        </pc:grpChg>
        <pc:grpChg chg="del">
          <ac:chgData name="Demerich, Brad (CCI-Atlanta)" userId="d664ea67-35f8-467c-8add-4666b0495ee4" providerId="ADAL" clId="{4912F010-6D38-418F-9DA6-E37899C39A92}" dt="2022-01-01T01:10:21.127" v="4" actId="478"/>
          <ac:grpSpMkLst>
            <pc:docMk/>
            <pc:sldMk cId="4135628693" sldId="260"/>
            <ac:grpSpMk id="54" creationId="{14CD0112-12FE-4865-9CA2-CE1A54A33464}"/>
          </ac:grpSpMkLst>
        </pc:grpChg>
      </pc:sldChg>
      <pc:sldChg chg="addSp delSp modSp add mod">
        <pc:chgData name="Demerich, Brad (CCI-Atlanta)" userId="d664ea67-35f8-467c-8add-4666b0495ee4" providerId="ADAL" clId="{4912F010-6D38-418F-9DA6-E37899C39A92}" dt="2022-01-04T16:40:46.589" v="5717" actId="403"/>
        <pc:sldMkLst>
          <pc:docMk/>
          <pc:sldMk cId="2257708508" sldId="261"/>
        </pc:sldMkLst>
        <pc:spChg chg="mod">
          <ac:chgData name="Demerich, Brad (CCI-Atlanta)" userId="d664ea67-35f8-467c-8add-4666b0495ee4" providerId="ADAL" clId="{4912F010-6D38-418F-9DA6-E37899C39A92}" dt="2022-01-01T01:14:23.345" v="78" actId="1076"/>
          <ac:spMkLst>
            <pc:docMk/>
            <pc:sldMk cId="2257708508" sldId="261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1:14:29.744" v="81" actId="1076"/>
          <ac:spMkLst>
            <pc:docMk/>
            <pc:sldMk cId="2257708508" sldId="261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14:19.252" v="76" actId="1076"/>
          <ac:spMkLst>
            <pc:docMk/>
            <pc:sldMk cId="2257708508" sldId="261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14:24.934" v="79" actId="1076"/>
          <ac:spMkLst>
            <pc:docMk/>
            <pc:sldMk cId="2257708508" sldId="261"/>
            <ac:spMk id="15" creationId="{0AE505A2-0BBF-4AF4-8FF4-5254CB8558D5}"/>
          </ac:spMkLst>
        </pc:spChg>
        <pc:spChg chg="mod">
          <ac:chgData name="Demerich, Brad (CCI-Atlanta)" userId="d664ea67-35f8-467c-8add-4666b0495ee4" providerId="ADAL" clId="{4912F010-6D38-418F-9DA6-E37899C39A92}" dt="2022-01-01T01:14:27.609" v="80" actId="1076"/>
          <ac:spMkLst>
            <pc:docMk/>
            <pc:sldMk cId="2257708508" sldId="261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14:10.123" v="69" actId="1076"/>
          <ac:spMkLst>
            <pc:docMk/>
            <pc:sldMk cId="2257708508" sldId="261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14:14.158" v="72" actId="1076"/>
          <ac:spMkLst>
            <pc:docMk/>
            <pc:sldMk cId="2257708508" sldId="261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14:16.708" v="74" actId="1076"/>
          <ac:spMkLst>
            <pc:docMk/>
            <pc:sldMk cId="2257708508" sldId="261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14:11.311" v="70" actId="1076"/>
          <ac:spMkLst>
            <pc:docMk/>
            <pc:sldMk cId="2257708508" sldId="261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14:12.622" v="71" actId="1076"/>
          <ac:spMkLst>
            <pc:docMk/>
            <pc:sldMk cId="2257708508" sldId="261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14:18.187" v="75" actId="1076"/>
          <ac:spMkLst>
            <pc:docMk/>
            <pc:sldMk cId="2257708508" sldId="261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5:13:32.026" v="4648" actId="1076"/>
          <ac:spMkLst>
            <pc:docMk/>
            <pc:sldMk cId="2257708508" sldId="261"/>
            <ac:spMk id="28" creationId="{16FB55D9-E2DE-4D0C-8AE4-F0CCD1E8D710}"/>
          </ac:spMkLst>
        </pc:spChg>
        <pc:spChg chg="add mod">
          <ac:chgData name="Demerich, Brad (CCI-Atlanta)" userId="d664ea67-35f8-467c-8add-4666b0495ee4" providerId="ADAL" clId="{4912F010-6D38-418F-9DA6-E37899C39A92}" dt="2022-01-04T16:40:46.589" v="5717" actId="403"/>
          <ac:spMkLst>
            <pc:docMk/>
            <pc:sldMk cId="2257708508" sldId="261"/>
            <ac:spMk id="31" creationId="{FCA30886-36BC-4689-AC69-63FF69CC31E4}"/>
          </ac:spMkLst>
        </pc:spChg>
        <pc:spChg chg="add mod">
          <ac:chgData name="Demerich, Brad (CCI-Atlanta)" userId="d664ea67-35f8-467c-8add-4666b0495ee4" providerId="ADAL" clId="{4912F010-6D38-418F-9DA6-E37899C39A92}" dt="2022-01-01T01:13:09.814" v="22"/>
          <ac:spMkLst>
            <pc:docMk/>
            <pc:sldMk cId="2257708508" sldId="261"/>
            <ac:spMk id="32" creationId="{6E94F18E-E71D-4440-86EF-EE4A4301FE74}"/>
          </ac:spMkLst>
        </pc:spChg>
        <pc:spChg chg="del">
          <ac:chgData name="Demerich, Brad (CCI-Atlanta)" userId="d664ea67-35f8-467c-8add-4666b0495ee4" providerId="ADAL" clId="{4912F010-6D38-418F-9DA6-E37899C39A92}" dt="2022-01-01T01:13:09.405" v="21" actId="478"/>
          <ac:spMkLst>
            <pc:docMk/>
            <pc:sldMk cId="2257708508" sldId="261"/>
            <ac:spMk id="33" creationId="{42DCFF63-6871-415A-841E-8C214BBCB277}"/>
          </ac:spMkLst>
        </pc:spChg>
        <pc:spChg chg="del">
          <ac:chgData name="Demerich, Brad (CCI-Atlanta)" userId="d664ea67-35f8-467c-8add-4666b0495ee4" providerId="ADAL" clId="{4912F010-6D38-418F-9DA6-E37899C39A92}" dt="2022-01-01T01:13:09.405" v="21" actId="478"/>
          <ac:spMkLst>
            <pc:docMk/>
            <pc:sldMk cId="2257708508" sldId="261"/>
            <ac:spMk id="34" creationId="{325EE14F-E6B1-4FC8-9DB9-19895093961C}"/>
          </ac:spMkLst>
        </pc:spChg>
      </pc:sldChg>
      <pc:sldChg chg="modSp add mod modAnim">
        <pc:chgData name="Demerich, Brad (CCI-Atlanta)" userId="d664ea67-35f8-467c-8add-4666b0495ee4" providerId="ADAL" clId="{4912F010-6D38-418F-9DA6-E37899C39A92}" dt="2022-01-03T22:06:12.251" v="5186" actId="2711"/>
        <pc:sldMkLst>
          <pc:docMk/>
          <pc:sldMk cId="4076167906" sldId="262"/>
        </pc:sldMkLst>
        <pc:spChg chg="mod">
          <ac:chgData name="Demerich, Brad (CCI-Atlanta)" userId="d664ea67-35f8-467c-8add-4666b0495ee4" providerId="ADAL" clId="{4912F010-6D38-418F-9DA6-E37899C39A92}" dt="2022-01-03T22:06:12.251" v="5186" actId="2711"/>
          <ac:spMkLst>
            <pc:docMk/>
            <pc:sldMk cId="4076167906" sldId="262"/>
            <ac:spMk id="4" creationId="{D9855148-DF75-482C-BC71-803BD60530AE}"/>
          </ac:spMkLst>
        </pc:spChg>
        <pc:spChg chg="mod">
          <ac:chgData name="Demerich, Brad (CCI-Atlanta)" userId="d664ea67-35f8-467c-8add-4666b0495ee4" providerId="ADAL" clId="{4912F010-6D38-418F-9DA6-E37899C39A92}" dt="2022-01-01T01:13:31.748" v="39" actId="20577"/>
          <ac:spMkLst>
            <pc:docMk/>
            <pc:sldMk cId="4076167906" sldId="262"/>
            <ac:spMk id="5" creationId="{E6459503-0492-4D3D-BCEA-68F78213DAAF}"/>
          </ac:spMkLst>
        </pc:spChg>
        <pc:spChg chg="mod">
          <ac:chgData name="Demerich, Brad (CCI-Atlanta)" userId="d664ea67-35f8-467c-8add-4666b0495ee4" providerId="ADAL" clId="{4912F010-6D38-418F-9DA6-E37899C39A92}" dt="2022-01-01T01:13:50.472" v="65" actId="1076"/>
          <ac:spMkLst>
            <pc:docMk/>
            <pc:sldMk cId="4076167906" sldId="262"/>
            <ac:spMk id="7" creationId="{B33A6092-7CBE-483C-A2D1-2C5817E45F2B}"/>
          </ac:spMkLst>
        </pc:spChg>
        <pc:spChg chg="mod">
          <ac:chgData name="Demerich, Brad (CCI-Atlanta)" userId="d664ea67-35f8-467c-8add-4666b0495ee4" providerId="ADAL" clId="{4912F010-6D38-418F-9DA6-E37899C39A92}" dt="2022-01-01T01:13:54.939" v="67" actId="1076"/>
          <ac:spMkLst>
            <pc:docMk/>
            <pc:sldMk cId="4076167906" sldId="262"/>
            <ac:spMk id="12" creationId="{74F5E439-0745-4474-861A-647217F6930B}"/>
          </ac:spMkLst>
        </pc:spChg>
        <pc:spChg chg="mod">
          <ac:chgData name="Demerich, Brad (CCI-Atlanta)" userId="d664ea67-35f8-467c-8add-4666b0495ee4" providerId="ADAL" clId="{4912F010-6D38-418F-9DA6-E37899C39A92}" dt="2022-01-01T01:13:52.400" v="66" actId="1076"/>
          <ac:spMkLst>
            <pc:docMk/>
            <pc:sldMk cId="4076167906" sldId="262"/>
            <ac:spMk id="14" creationId="{79CD7CA5-83BB-481D-A6AE-3C8EE4DC364C}"/>
          </ac:spMkLst>
        </pc:spChg>
        <pc:spChg chg="mod">
          <ac:chgData name="Demerich, Brad (CCI-Atlanta)" userId="d664ea67-35f8-467c-8add-4666b0495ee4" providerId="ADAL" clId="{4912F010-6D38-418F-9DA6-E37899C39A92}" dt="2022-01-01T01:13:58.294" v="68" actId="1076"/>
          <ac:spMkLst>
            <pc:docMk/>
            <pc:sldMk cId="4076167906" sldId="262"/>
            <ac:spMk id="15" creationId="{ABFF91AD-211D-4513-A789-49C3A1AC4FFC}"/>
          </ac:spMkLst>
        </pc:spChg>
      </pc:sldChg>
      <pc:sldChg chg="addSp delSp modSp add mod modAnim">
        <pc:chgData name="Demerich, Brad (CCI-Atlanta)" userId="d664ea67-35f8-467c-8add-4666b0495ee4" providerId="ADAL" clId="{4912F010-6D38-418F-9DA6-E37899C39A92}" dt="2022-01-07T15:10:38.603" v="7758" actId="20577"/>
        <pc:sldMkLst>
          <pc:docMk/>
          <pc:sldMk cId="1210146503" sldId="263"/>
        </pc:sldMkLst>
        <pc:spChg chg="mod">
          <ac:chgData name="Demerich, Brad (CCI-Atlanta)" userId="d664ea67-35f8-467c-8add-4666b0495ee4" providerId="ADAL" clId="{4912F010-6D38-418F-9DA6-E37899C39A92}" dt="2022-01-01T01:34:37.009" v="204" actId="1076"/>
          <ac:spMkLst>
            <pc:docMk/>
            <pc:sldMk cId="1210146503" sldId="263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1:34:26.139" v="197" actId="1076"/>
          <ac:spMkLst>
            <pc:docMk/>
            <pc:sldMk cId="1210146503" sldId="263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34:33.359" v="202" actId="1076"/>
          <ac:spMkLst>
            <pc:docMk/>
            <pc:sldMk cId="1210146503" sldId="263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1T01:34:27.433" v="198" actId="1076"/>
          <ac:spMkLst>
            <pc:docMk/>
            <pc:sldMk cId="1210146503" sldId="263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34:39.071" v="205" actId="1076"/>
          <ac:spMkLst>
            <pc:docMk/>
            <pc:sldMk cId="1210146503" sldId="263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1:34:24.906" v="196" actId="1076"/>
          <ac:spMkLst>
            <pc:docMk/>
            <pc:sldMk cId="1210146503" sldId="263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34:31.786" v="201" actId="1076"/>
          <ac:spMkLst>
            <pc:docMk/>
            <pc:sldMk cId="1210146503" sldId="263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1:34:35.220" v="203" actId="1076"/>
          <ac:spMkLst>
            <pc:docMk/>
            <pc:sldMk cId="1210146503" sldId="263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1:34:14.305" v="190" actId="1076"/>
          <ac:spMkLst>
            <pc:docMk/>
            <pc:sldMk cId="1210146503" sldId="263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34:01.633" v="183" actId="1076"/>
          <ac:spMkLst>
            <pc:docMk/>
            <pc:sldMk cId="1210146503" sldId="263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34:19.503" v="192" actId="1076"/>
          <ac:spMkLst>
            <pc:docMk/>
            <pc:sldMk cId="1210146503" sldId="263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34:11.283" v="189" actId="1076"/>
          <ac:spMkLst>
            <pc:docMk/>
            <pc:sldMk cId="1210146503" sldId="263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34:06.186" v="187" actId="1076"/>
          <ac:spMkLst>
            <pc:docMk/>
            <pc:sldMk cId="1210146503" sldId="263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1:34:07.987" v="188" actId="1076"/>
          <ac:spMkLst>
            <pc:docMk/>
            <pc:sldMk cId="1210146503" sldId="263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34:03.595" v="185" actId="1076"/>
          <ac:spMkLst>
            <pc:docMk/>
            <pc:sldMk cId="1210146503" sldId="263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1:34:16.780" v="191" actId="1076"/>
          <ac:spMkLst>
            <pc:docMk/>
            <pc:sldMk cId="1210146503" sldId="263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1:33:59.571" v="182" actId="1076"/>
          <ac:spMkLst>
            <pc:docMk/>
            <pc:sldMk cId="1210146503" sldId="263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1:34:02.643" v="184" actId="1076"/>
          <ac:spMkLst>
            <pc:docMk/>
            <pc:sldMk cId="1210146503" sldId="263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34:23.702" v="195" actId="1076"/>
          <ac:spMkLst>
            <pc:docMk/>
            <pc:sldMk cId="1210146503" sldId="263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3:56.244" v="83" actId="478"/>
          <ac:spMkLst>
            <pc:docMk/>
            <pc:sldMk cId="1210146503" sldId="263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3:56.244" v="83" actId="478"/>
          <ac:spMkLst>
            <pc:docMk/>
            <pc:sldMk cId="1210146503" sldId="263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7T15:10:38.603" v="7758" actId="20577"/>
          <ac:spMkLst>
            <pc:docMk/>
            <pc:sldMk cId="1210146503" sldId="263"/>
            <ac:spMk id="33" creationId="{8BBAEA2F-17DF-4F8C-A046-337AC51BE66F}"/>
          </ac:spMkLst>
        </pc:spChg>
        <pc:spChg chg="add mod">
          <ac:chgData name="Demerich, Brad (CCI-Atlanta)" userId="d664ea67-35f8-467c-8add-4666b0495ee4" providerId="ADAL" clId="{4912F010-6D38-418F-9DA6-E37899C39A92}" dt="2022-01-01T01:23:56.692" v="84"/>
          <ac:spMkLst>
            <pc:docMk/>
            <pc:sldMk cId="1210146503" sldId="263"/>
            <ac:spMk id="34" creationId="{71401EF8-6616-44AE-85C0-281B5951D685}"/>
          </ac:spMkLst>
        </pc:spChg>
        <pc:spChg chg="add mod">
          <ac:chgData name="Demerich, Brad (CCI-Atlanta)" userId="d664ea67-35f8-467c-8add-4666b0495ee4" providerId="ADAL" clId="{4912F010-6D38-418F-9DA6-E37899C39A92}" dt="2022-01-01T01:25:55.124" v="97" actId="208"/>
          <ac:spMkLst>
            <pc:docMk/>
            <pc:sldMk cId="1210146503" sldId="263"/>
            <ac:spMk id="39" creationId="{5141460C-02EE-4B36-8A35-A3573171B80E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1" creationId="{03227EF4-614C-4F5A-AC6F-116DDA6BA181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2" creationId="{05529B7B-2F0F-4E25-9247-D7E8F799B1F2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4" creationId="{C5D3098C-55AE-4ACF-85E3-0BE115ACD7BC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5" creationId="{C46062B2-050D-4A44-AF58-C688C16B506B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7" creationId="{CE3C091A-3DDB-4A27-9CA0-38BA297B3A40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8" creationId="{C779C494-D7D3-490A-9A95-1F8347D1AC21}"/>
          </ac:spMkLst>
        </pc:spChg>
        <pc:spChg chg="add mod">
          <ac:chgData name="Demerich, Brad (CCI-Atlanta)" userId="d664ea67-35f8-467c-8add-4666b0495ee4" providerId="ADAL" clId="{4912F010-6D38-418F-9DA6-E37899C39A92}" dt="2022-01-01T01:29:01.849" v="124" actId="207"/>
          <ac:spMkLst>
            <pc:docMk/>
            <pc:sldMk cId="1210146503" sldId="263"/>
            <ac:spMk id="49" creationId="{44868966-8A3D-48E2-A8D4-E743968D28E8}"/>
          </ac:spMkLst>
        </pc:s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2" creationId="{C2C393CD-9D83-4CE2-9610-773284CEEA3C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0" creationId="{D70FDD86-97B8-49D9-8EF5-52BBA4BC3680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3" creationId="{1D914C64-AD0A-4DF1-B020-D9FFC9BFB3F6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6" creationId="{19A01904-947D-49B1-8475-43C3A6932FBC}"/>
          </ac:grpSpMkLst>
        </pc:grp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5" creationId="{B2AB3453-5CDE-47D2-9A2E-7642C777C1B6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6" creationId="{A5C44E7B-D626-472B-B2C7-1051EC7B1F7B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7" creationId="{100DD79F-5E91-41F1-A947-D8563369BAB0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8" creationId="{BC4176DB-D74B-4617-BFC4-D7FA16E007AA}"/>
          </ac:picMkLst>
        </pc:picChg>
      </pc:sldChg>
      <pc:sldChg chg="addSp delSp modSp add mod ord modAnim">
        <pc:chgData name="Demerich, Brad (CCI-Atlanta)" userId="d664ea67-35f8-467c-8add-4666b0495ee4" providerId="ADAL" clId="{4912F010-6D38-418F-9DA6-E37899C39A92}" dt="2022-01-07T15:10:56.164" v="7770" actId="20577"/>
        <pc:sldMkLst>
          <pc:docMk/>
          <pc:sldMk cId="1008508191" sldId="264"/>
        </pc:sldMkLst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3" creationId="{C67D1666-58F8-49F8-9357-5654EA481B8F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4" creationId="{E686F5D5-2FA0-4D96-9AA1-C30F13305186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5" creationId="{CE1F0FC3-BBA3-4D07-84B8-D9128816DBEB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6" creationId="{008ED469-7A02-4FE2-98C3-FB2AACCB0DAF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7" creationId="{03BA1492-31C8-4FE6-AEE3-F8D0A7120D75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8" creationId="{2F96CFD4-D601-404C-B7A6-13960C84BD59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9" creationId="{52C91188-E75E-47C4-9DBB-61E272B81F65}"/>
          </ac:spMkLst>
        </pc:spChg>
        <pc:spChg chg="mod">
          <ac:chgData name="Demerich, Brad (CCI-Atlanta)" userId="d664ea67-35f8-467c-8add-4666b0495ee4" providerId="ADAL" clId="{4912F010-6D38-418F-9DA6-E37899C39A92}" dt="2022-01-01T01:33:42.689" v="172" actId="1076"/>
          <ac:spMkLst>
            <pc:docMk/>
            <pc:sldMk cId="1008508191" sldId="264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1:33:47.838" v="176" actId="1076"/>
          <ac:spMkLst>
            <pc:docMk/>
            <pc:sldMk cId="1008508191" sldId="264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33:53.968" v="180" actId="1076"/>
          <ac:spMkLst>
            <pc:docMk/>
            <pc:sldMk cId="1008508191" sldId="264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33:51.246" v="178" actId="1076"/>
          <ac:spMkLst>
            <pc:docMk/>
            <pc:sldMk cId="1008508191" sldId="264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1:33:46.436" v="175" actId="1076"/>
          <ac:spMkLst>
            <pc:docMk/>
            <pc:sldMk cId="1008508191" sldId="264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33:52.836" v="179" actId="1076"/>
          <ac:spMkLst>
            <pc:docMk/>
            <pc:sldMk cId="1008508191" sldId="264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1:33:43.929" v="173" actId="1076"/>
          <ac:spMkLst>
            <pc:docMk/>
            <pc:sldMk cId="1008508191" sldId="264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1:33:34.156" v="169" actId="1076"/>
          <ac:spMkLst>
            <pc:docMk/>
            <pc:sldMk cId="1008508191" sldId="264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33:22.263" v="164" actId="1076"/>
          <ac:spMkLst>
            <pc:docMk/>
            <pc:sldMk cId="1008508191" sldId="264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33:40.930" v="171" actId="1076"/>
          <ac:spMkLst>
            <pc:docMk/>
            <pc:sldMk cId="1008508191" sldId="264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33:24.475" v="165" actId="1076"/>
          <ac:spMkLst>
            <pc:docMk/>
            <pc:sldMk cId="1008508191" sldId="264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33:31.534" v="168" actId="1076"/>
          <ac:spMkLst>
            <pc:docMk/>
            <pc:sldMk cId="1008508191" sldId="264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1:33:19.937" v="163" actId="1076"/>
          <ac:spMkLst>
            <pc:docMk/>
            <pc:sldMk cId="1008508191" sldId="264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33:11.755" v="158" actId="1076"/>
          <ac:spMkLst>
            <pc:docMk/>
            <pc:sldMk cId="1008508191" sldId="264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1:33:37.266" v="170" actId="1076"/>
          <ac:spMkLst>
            <pc:docMk/>
            <pc:sldMk cId="1008508191" sldId="264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1:33:27.798" v="167" actId="1076"/>
          <ac:spMkLst>
            <pc:docMk/>
            <pc:sldMk cId="1008508191" sldId="264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1:33:26.205" v="166" actId="1076"/>
          <ac:spMkLst>
            <pc:docMk/>
            <pc:sldMk cId="1008508191" sldId="264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28:02.817" v="120" actId="14100"/>
          <ac:spMkLst>
            <pc:docMk/>
            <pc:sldMk cId="1008508191" sldId="264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6:12.618" v="101" actId="478"/>
          <ac:spMkLst>
            <pc:docMk/>
            <pc:sldMk cId="1008508191" sldId="264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6:12.618" v="101" actId="478"/>
          <ac:spMkLst>
            <pc:docMk/>
            <pc:sldMk cId="1008508191" sldId="264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7T15:10:56.164" v="7770" actId="20577"/>
          <ac:spMkLst>
            <pc:docMk/>
            <pc:sldMk cId="1008508191" sldId="264"/>
            <ac:spMk id="33" creationId="{44913DDF-0257-4A1A-B169-D5DBBF714A79}"/>
          </ac:spMkLst>
        </pc:spChg>
        <pc:spChg chg="add mod">
          <ac:chgData name="Demerich, Brad (CCI-Atlanta)" userId="d664ea67-35f8-467c-8add-4666b0495ee4" providerId="ADAL" clId="{4912F010-6D38-418F-9DA6-E37899C39A92}" dt="2022-01-01T01:26:30.827" v="102"/>
          <ac:spMkLst>
            <pc:docMk/>
            <pc:sldMk cId="1008508191" sldId="264"/>
            <ac:spMk id="34" creationId="{833CDBF7-4567-46F1-A79D-2DF749C53744}"/>
          </ac:spMkLst>
        </pc:spChg>
        <pc:spChg chg="add mod">
          <ac:chgData name="Demerich, Brad (CCI-Atlanta)" userId="d664ea67-35f8-467c-8add-4666b0495ee4" providerId="ADAL" clId="{4912F010-6D38-418F-9DA6-E37899C39A92}" dt="2022-01-01T01:27:01.550" v="107" actId="207"/>
          <ac:spMkLst>
            <pc:docMk/>
            <pc:sldMk cId="1008508191" sldId="264"/>
            <ac:spMk id="37" creationId="{3F6C98B7-A8B8-4BD0-ADB2-DB4FC4ADAE9B}"/>
          </ac:spMkLst>
        </pc:spChg>
        <pc:spChg chg="add mod">
          <ac:chgData name="Demerich, Brad (CCI-Atlanta)" userId="d664ea67-35f8-467c-8add-4666b0495ee4" providerId="ADAL" clId="{4912F010-6D38-418F-9DA6-E37899C39A92}" dt="2022-01-01T01:26:57.209" v="106" actId="207"/>
          <ac:spMkLst>
            <pc:docMk/>
            <pc:sldMk cId="1008508191" sldId="264"/>
            <ac:spMk id="39" creationId="{A775A0BD-8CA3-45CD-8656-BFAEF19B214F}"/>
          </ac:spMkLst>
        </pc:spChg>
        <pc:grpChg chg="add del mod">
          <ac:chgData name="Demerich, Brad (CCI-Atlanta)" userId="d664ea67-35f8-467c-8add-4666b0495ee4" providerId="ADAL" clId="{4912F010-6D38-418F-9DA6-E37899C39A92}" dt="2022-01-01T05:00:00.440" v="4387" actId="165"/>
          <ac:grpSpMkLst>
            <pc:docMk/>
            <pc:sldMk cId="1008508191" sldId="264"/>
            <ac:grpSpMk id="2" creationId="{4E0B29F5-7676-468B-90B7-AC1D5163BB46}"/>
          </ac:grpSpMkLst>
        </pc:grpChg>
        <pc:picChg chg="add mod">
          <ac:chgData name="Demerich, Brad (CCI-Atlanta)" userId="d664ea67-35f8-467c-8add-4666b0495ee4" providerId="ADAL" clId="{4912F010-6D38-418F-9DA6-E37899C39A92}" dt="2022-01-01T01:28:51.244" v="123" actId="207"/>
          <ac:picMkLst>
            <pc:docMk/>
            <pc:sldMk cId="1008508191" sldId="264"/>
            <ac:picMk id="35" creationId="{E2F13442-7B17-423F-92C7-9626B17EFF16}"/>
          </ac:picMkLst>
        </pc:picChg>
        <pc:picChg chg="add del mod">
          <ac:chgData name="Demerich, Brad (CCI-Atlanta)" userId="d664ea67-35f8-467c-8add-4666b0495ee4" providerId="ADAL" clId="{4912F010-6D38-418F-9DA6-E37899C39A92}" dt="2022-01-01T05:00:00.667" v="4388" actId="27803"/>
          <ac:picMkLst>
            <pc:docMk/>
            <pc:sldMk cId="1008508191" sldId="264"/>
            <ac:picMk id="38" creationId="{B73F59DD-F078-4C3C-A3FE-5D4CC28443C9}"/>
          </ac:picMkLst>
        </pc:picChg>
        <pc:cxnChg chg="add mod">
          <ac:chgData name="Demerich, Brad (CCI-Atlanta)" userId="d664ea67-35f8-467c-8add-4666b0495ee4" providerId="ADAL" clId="{4912F010-6D38-418F-9DA6-E37899C39A92}" dt="2022-01-01T01:27:09.089" v="108" actId="208"/>
          <ac:cxnSpMkLst>
            <pc:docMk/>
            <pc:sldMk cId="1008508191" sldId="264"/>
            <ac:cxnSpMk id="36" creationId="{00C08E66-1232-4208-97AC-BF04111C7F02}"/>
          </ac:cxnSpMkLst>
        </pc:cxnChg>
      </pc:sldChg>
      <pc:sldChg chg="add del">
        <pc:chgData name="Demerich, Brad (CCI-Atlanta)" userId="d664ea67-35f8-467c-8add-4666b0495ee4" providerId="ADAL" clId="{4912F010-6D38-418F-9DA6-E37899C39A92}" dt="2022-01-01T01:26:03.401" v="99" actId="47"/>
        <pc:sldMkLst>
          <pc:docMk/>
          <pc:sldMk cId="1977618353" sldId="264"/>
        </pc:sldMkLst>
      </pc:sldChg>
      <pc:sldChg chg="addSp delSp modSp add mod ord modAnim">
        <pc:chgData name="Demerich, Brad (CCI-Atlanta)" userId="d664ea67-35f8-467c-8add-4666b0495ee4" providerId="ADAL" clId="{4912F010-6D38-418F-9DA6-E37899C39A92}" dt="2022-01-04T16:43:15.875" v="5770" actId="1076"/>
        <pc:sldMkLst>
          <pc:docMk/>
          <pc:sldMk cId="3575192237" sldId="265"/>
        </pc:sldMkLst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0" creationId="{77702A36-D261-4286-8957-B6D5649B21BC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1" creationId="{0A3F00A0-DF0D-4184-9D30-1EE7F9A00316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2" creationId="{EAA26F76-9E03-4DE4-BA1C-3B2E574F8555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3" creationId="{2B616B3E-A15C-456C-B6F1-A2F8756D965D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4" creationId="{B3A66CAC-A431-4149-A03F-422CD406720D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5" creationId="{0AE505A2-0BBF-4AF4-8FF4-5254CB8558D5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6" creationId="{88F7902B-C00F-45CD-8E22-4402C5575C79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7" creationId="{D983B52D-FE1F-49BE-9156-19548562ED76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8" creationId="{8D1B23E9-068A-47F1-80F8-AB73691E3D80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9" creationId="{11060680-A831-418D-8B82-22DDD35C9336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0" creationId="{DF971C9E-C1D8-4577-B82B-D055F44D1104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1" creationId="{BD0343B2-95EF-4B5E-8C8E-BBAF73C328C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2" creationId="{A2ABEDD0-2065-49A4-8C47-93439FEE353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3" creationId="{9FC283E5-1499-49B5-BB8F-9A1DF677EB61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4" creationId="{C843BFA2-BC65-4326-B8BC-3D2F01D52A5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5" creationId="{239E541B-53B3-4587-A03B-5AEF378DAD3D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6" creationId="{3BE04365-588A-4252-88CC-69AD898EC199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7" creationId="{5F01FB6B-DE7A-4F51-A443-74B36845ACE9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8" creationId="{16FB55D9-E2DE-4D0C-8AE4-F0CCD1E8D710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27:52.788" v="118" actId="14100"/>
          <ac:spMkLst>
            <pc:docMk/>
            <pc:sldMk cId="3575192237" sldId="265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7:24.119" v="114" actId="478"/>
          <ac:spMkLst>
            <pc:docMk/>
            <pc:sldMk cId="3575192237" sldId="265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7:24.119" v="114" actId="478"/>
          <ac:spMkLst>
            <pc:docMk/>
            <pc:sldMk cId="3575192237" sldId="265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4T16:43:15.875" v="5770" actId="1076"/>
          <ac:spMkLst>
            <pc:docMk/>
            <pc:sldMk cId="3575192237" sldId="265"/>
            <ac:spMk id="33" creationId="{DBD4289D-64CA-4D41-B59C-AB9DD1ABFC36}"/>
          </ac:spMkLst>
        </pc:spChg>
        <pc:spChg chg="add 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5" creationId="{06BC5959-1E49-491C-85C2-AE1A234B31FA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8" creationId="{57C141A1-F334-479D-B3D1-EF53B498E024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9" creationId="{898725C0-3C0D-4B21-A289-6A899C129A22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0" creationId="{6263B167-21BD-437A-8E6C-DF007DC68E06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1" creationId="{1312BF69-0481-4B45-BDC0-D380D7E5711D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3" creationId="{3D4FF1DE-77CB-4D80-9C13-51E198BB2CA0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4" creationId="{89386527-223D-4FBB-9863-A106CB533C32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5" creationId="{D953BBDA-8333-4153-8CF9-D5C259F47B75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6" creationId="{609B0951-65CC-4A54-8D61-37D9D6F95FAE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7" creationId="{71F0AD62-3A67-4026-99C9-7302D78B5409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8" creationId="{56159D47-0FF6-4697-88D6-18C68D1200F9}"/>
          </ac:spMkLst>
        </pc:spChg>
        <pc:grpChg chg="add 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36" creationId="{4D9782D5-9834-44E4-A60F-D718FBD550BA}"/>
          </ac:grpSpMkLst>
        </pc:grpChg>
        <pc:grpChg chg="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37" creationId="{14786C4B-4938-4295-A459-34EB7B64FED3}"/>
          </ac:grpSpMkLst>
        </pc:grpChg>
        <pc:grpChg chg="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42" creationId="{65D694A6-DC37-469A-BACA-57811183FF50}"/>
          </ac:grpSpMkLst>
        </pc:grpChg>
        <pc:graphicFrameChg chg="add mod">
          <ac:chgData name="Demerich, Brad (CCI-Atlanta)" userId="d664ea67-35f8-467c-8add-4666b0495ee4" providerId="ADAL" clId="{4912F010-6D38-418F-9DA6-E37899C39A92}" dt="2022-01-01T01:31:20.813" v="137" actId="692"/>
          <ac:graphicFrameMkLst>
            <pc:docMk/>
            <pc:sldMk cId="3575192237" sldId="265"/>
            <ac:graphicFrameMk id="34" creationId="{ECE94DAB-BA11-4832-8D07-F22ABED5E039}"/>
          </ac:graphicFrameMkLst>
        </pc:graphicFrameChg>
      </pc:sldChg>
      <pc:sldChg chg="delSp modSp add del mod ord">
        <pc:chgData name="Demerich, Brad (CCI-Atlanta)" userId="d664ea67-35f8-467c-8add-4666b0495ee4" providerId="ADAL" clId="{4912F010-6D38-418F-9DA6-E37899C39A92}" dt="2022-01-01T04:42:07.175" v="4173" actId="47"/>
        <pc:sldMkLst>
          <pc:docMk/>
          <pc:sldMk cId="2664593111" sldId="266"/>
        </pc:sldMkLst>
        <pc:spChg chg="mod">
          <ac:chgData name="Demerich, Brad (CCI-Atlanta)" userId="d664ea67-35f8-467c-8add-4666b0495ee4" providerId="ADAL" clId="{4912F010-6D38-418F-9DA6-E37899C39A92}" dt="2022-01-01T01:29:39.672" v="131" actId="14100"/>
          <ac:spMkLst>
            <pc:docMk/>
            <pc:sldMk cId="2664593111" sldId="266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9:32.718" v="129" actId="478"/>
          <ac:spMkLst>
            <pc:docMk/>
            <pc:sldMk cId="2664593111" sldId="266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9:32.718" v="129" actId="478"/>
          <ac:spMkLst>
            <pc:docMk/>
            <pc:sldMk cId="2664593111" sldId="266"/>
            <ac:spMk id="32" creationId="{6E94F18E-E71D-4440-86EF-EE4A4301FE74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7T16:06:31.281" v="8027" actId="1076"/>
        <pc:sldMkLst>
          <pc:docMk/>
          <pc:sldMk cId="2927025011" sldId="267"/>
        </pc:sldMkLst>
        <pc:spChg chg="add mod">
          <ac:chgData name="Demerich, Brad (CCI-Atlanta)" userId="d664ea67-35f8-467c-8add-4666b0495ee4" providerId="ADAL" clId="{4912F010-6D38-418F-9DA6-E37899C39A92}" dt="2022-01-04T16:42:57.206" v="5767" actId="1076"/>
          <ac:spMkLst>
            <pc:docMk/>
            <pc:sldMk cId="2927025011" sldId="267"/>
            <ac:spMk id="4" creationId="{2CA8876B-EFD0-419B-9EB2-1CA9A41CBCAA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0" creationId="{77702A36-D261-4286-8957-B6D5649B21BC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1" creationId="{0A3F00A0-DF0D-4184-9D30-1EE7F9A00316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2" creationId="{EAA26F76-9E03-4DE4-BA1C-3B2E574F8555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3" creationId="{2B616B3E-A15C-456C-B6F1-A2F8756D965D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4" creationId="{B3A66CAC-A431-4149-A03F-422CD406720D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5" creationId="{0AE505A2-0BBF-4AF4-8FF4-5254CB8558D5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6" creationId="{88F7902B-C00F-45CD-8E22-4402C5575C79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7" creationId="{D983B52D-FE1F-49BE-9156-19548562ED76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8" creationId="{8D1B23E9-068A-47F1-80F8-AB73691E3D80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9" creationId="{11060680-A831-418D-8B82-22DDD35C9336}"/>
          </ac:spMkLst>
        </pc:spChg>
        <pc:spChg chg="del mod">
          <ac:chgData name="Demerich, Brad (CCI-Atlanta)" userId="d664ea67-35f8-467c-8add-4666b0495ee4" providerId="ADAL" clId="{4912F010-6D38-418F-9DA6-E37899C39A92}" dt="2022-01-01T01:32:32.648" v="151" actId="478"/>
          <ac:spMkLst>
            <pc:docMk/>
            <pc:sldMk cId="2927025011" sldId="267"/>
            <ac:spMk id="20" creationId="{DF971C9E-C1D8-4577-B82B-D055F44D1104}"/>
          </ac:spMkLst>
        </pc:spChg>
        <pc:spChg chg="del mod">
          <ac:chgData name="Demerich, Brad (CCI-Atlanta)" userId="d664ea67-35f8-467c-8add-4666b0495ee4" providerId="ADAL" clId="{4912F010-6D38-418F-9DA6-E37899C39A92}" dt="2022-01-01T01:32:42.388" v="154" actId="478"/>
          <ac:spMkLst>
            <pc:docMk/>
            <pc:sldMk cId="2927025011" sldId="267"/>
            <ac:spMk id="21" creationId="{BD0343B2-95EF-4B5E-8C8E-BBAF73C328C7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2" creationId="{A2ABEDD0-2065-49A4-8C47-93439FEE3537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3" creationId="{9FC283E5-1499-49B5-BB8F-9A1DF677EB61}"/>
          </ac:spMkLst>
        </pc:spChg>
        <pc:spChg chg="del mod">
          <ac:chgData name="Demerich, Brad (CCI-Atlanta)" userId="d664ea67-35f8-467c-8add-4666b0495ee4" providerId="ADAL" clId="{4912F010-6D38-418F-9DA6-E37899C39A92}" dt="2022-01-01T01:32:37.882" v="153" actId="478"/>
          <ac:spMkLst>
            <pc:docMk/>
            <pc:sldMk cId="2927025011" sldId="267"/>
            <ac:spMk id="24" creationId="{C843BFA2-BC65-4326-B8BC-3D2F01D52A57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5" creationId="{239E541B-53B3-4587-A03B-5AEF378DAD3D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6" creationId="{3BE04365-588A-4252-88CC-69AD898EC199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7" creationId="{5F01FB6B-DE7A-4F51-A443-74B36845ACE9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8" creationId="{16FB55D9-E2DE-4D0C-8AE4-F0CCD1E8D710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9" creationId="{9D5F6769-44D5-4938-9E58-F22D4C57B4D1}"/>
          </ac:spMkLst>
        </pc:spChg>
        <pc:spChg chg="ord">
          <ac:chgData name="Demerich, Brad (CCI-Atlanta)" userId="d664ea67-35f8-467c-8add-4666b0495ee4" providerId="ADAL" clId="{4912F010-6D38-418F-9DA6-E37899C39A92}" dt="2022-01-01T01:31:53.506" v="139" actId="167"/>
          <ac:spMkLst>
            <pc:docMk/>
            <pc:sldMk cId="2927025011" sldId="267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7T16:06:31.281" v="8027" actId="1076"/>
          <ac:spMkLst>
            <pc:docMk/>
            <pc:sldMk cId="2927025011" sldId="267"/>
            <ac:spMk id="31" creationId="{9B35EF54-9E6A-4B79-970A-0220B937D87F}"/>
          </ac:spMkLst>
        </pc:spChg>
        <pc:spChg chg="add mod">
          <ac:chgData name="Demerich, Brad (CCI-Atlanta)" userId="d664ea67-35f8-467c-8add-4666b0495ee4" providerId="ADAL" clId="{4912F010-6D38-418F-9DA6-E37899C39A92}" dt="2022-01-04T16:42:19.484" v="5761" actId="14100"/>
          <ac:spMkLst>
            <pc:docMk/>
            <pc:sldMk cId="2927025011" sldId="267"/>
            <ac:spMk id="32" creationId="{6A7E68FE-B917-47D9-A1E4-DD5BD67F85F1}"/>
          </ac:spMkLst>
        </pc:spChg>
        <pc:spChg chg="add 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33" creationId="{5DA5CC39-B86B-461E-AC00-8B49F0C7587B}"/>
          </ac:spMkLst>
        </pc:spChg>
        <pc:graphicFrameChg chg="add mod">
          <ac:chgData name="Demerich, Brad (CCI-Atlanta)" userId="d664ea67-35f8-467c-8add-4666b0495ee4" providerId="ADAL" clId="{4912F010-6D38-418F-9DA6-E37899C39A92}" dt="2022-01-01T01:32:19.149" v="147" actId="1076"/>
          <ac:graphicFrameMkLst>
            <pc:docMk/>
            <pc:sldMk cId="2927025011" sldId="267"/>
            <ac:graphicFrameMk id="35" creationId="{536ABC27-260E-4237-993D-2D1CE18AF674}"/>
          </ac:graphicFrameMkLst>
        </pc:graphicFrameChg>
        <pc:cxnChg chg="add mod">
          <ac:chgData name="Demerich, Brad (CCI-Atlanta)" userId="d664ea67-35f8-467c-8add-4666b0495ee4" providerId="ADAL" clId="{4912F010-6D38-418F-9DA6-E37899C39A92}" dt="2022-01-04T16:42:48.973" v="5765" actId="14100"/>
          <ac:cxnSpMkLst>
            <pc:docMk/>
            <pc:sldMk cId="2927025011" sldId="267"/>
            <ac:cxnSpMk id="3" creationId="{540562D5-BE8F-49D8-B9D1-301B43053651}"/>
          </ac:cxnSpMkLst>
        </pc:cxnChg>
        <pc:cxnChg chg="add del mod">
          <ac:chgData name="Demerich, Brad (CCI-Atlanta)" userId="d664ea67-35f8-467c-8add-4666b0495ee4" providerId="ADAL" clId="{4912F010-6D38-418F-9DA6-E37899C39A92}" dt="2022-01-01T01:32:30.266" v="150" actId="478"/>
          <ac:cxnSpMkLst>
            <pc:docMk/>
            <pc:sldMk cId="2927025011" sldId="267"/>
            <ac:cxnSpMk id="34" creationId="{60A803F9-EE8B-41A9-9B28-4320D5D41CA2}"/>
          </ac:cxnSpMkLst>
        </pc:cxnChg>
      </pc:sldChg>
      <pc:sldChg chg="addSp delSp modSp add mod">
        <pc:chgData name="Demerich, Brad (CCI-Atlanta)" userId="d664ea67-35f8-467c-8add-4666b0495ee4" providerId="ADAL" clId="{4912F010-6D38-418F-9DA6-E37899C39A92}" dt="2022-01-04T16:41:28.153" v="5727" actId="1076"/>
        <pc:sldMkLst>
          <pc:docMk/>
          <pc:sldMk cId="275324040" sldId="268"/>
        </pc:sldMkLst>
        <pc:spChg chg="add mod">
          <ac:chgData name="Demerich, Brad (CCI-Atlanta)" userId="d664ea67-35f8-467c-8add-4666b0495ee4" providerId="ADAL" clId="{4912F010-6D38-418F-9DA6-E37899C39A92}" dt="2022-01-04T16:41:22.260" v="5726" actId="1076"/>
          <ac:spMkLst>
            <pc:docMk/>
            <pc:sldMk cId="275324040" sldId="268"/>
            <ac:spMk id="6" creationId="{C04000F1-DDA8-4C34-948B-24805A530651}"/>
          </ac:spMkLst>
        </pc:spChg>
        <pc:spChg chg="add mod">
          <ac:chgData name="Demerich, Brad (CCI-Atlanta)" userId="d664ea67-35f8-467c-8add-4666b0495ee4" providerId="ADAL" clId="{4912F010-6D38-418F-9DA6-E37899C39A92}" dt="2022-01-04T16:41:28.153" v="5727" actId="1076"/>
          <ac:spMkLst>
            <pc:docMk/>
            <pc:sldMk cId="275324040" sldId="268"/>
            <ac:spMk id="8" creationId="{4806EAE9-40DF-436F-B36C-937A5A09C2E3}"/>
          </ac:spMkLst>
        </pc:spChg>
        <pc:spChg chg="add mod">
          <ac:chgData name="Demerich, Brad (CCI-Atlanta)" userId="d664ea67-35f8-467c-8add-4666b0495ee4" providerId="ADAL" clId="{4912F010-6D38-418F-9DA6-E37899C39A92}" dt="2022-01-01T01:35:44.608" v="208"/>
          <ac:spMkLst>
            <pc:docMk/>
            <pc:sldMk cId="275324040" sldId="268"/>
            <ac:spMk id="9" creationId="{66407819-7E6B-44AC-AA46-BF9D65D47191}"/>
          </ac:spMkLst>
        </pc:spChg>
        <pc:spChg chg="add mod">
          <ac:chgData name="Demerich, Brad (CCI-Atlanta)" userId="d664ea67-35f8-467c-8add-4666b0495ee4" providerId="ADAL" clId="{4912F010-6D38-418F-9DA6-E37899C39A92}" dt="2022-01-01T01:35:44.608" v="208"/>
          <ac:spMkLst>
            <pc:docMk/>
            <pc:sldMk cId="275324040" sldId="268"/>
            <ac:spMk id="10" creationId="{2D8C3398-2073-4BBF-87C2-AC8DF67A5550}"/>
          </ac:spMkLst>
        </pc:spChg>
        <pc:spChg chg="del">
          <ac:chgData name="Demerich, Brad (CCI-Atlanta)" userId="d664ea67-35f8-467c-8add-4666b0495ee4" providerId="ADAL" clId="{4912F010-6D38-418F-9DA6-E37899C39A92}" dt="2022-01-01T01:35:44.202" v="207" actId="478"/>
          <ac:spMkLst>
            <pc:docMk/>
            <pc:sldMk cId="275324040" sldId="268"/>
            <ac:spMk id="31" creationId="{9B35EF54-9E6A-4B79-970A-0220B937D87F}"/>
          </ac:spMkLst>
        </pc:spChg>
        <pc:spChg chg="del">
          <ac:chgData name="Demerich, Brad (CCI-Atlanta)" userId="d664ea67-35f8-467c-8add-4666b0495ee4" providerId="ADAL" clId="{4912F010-6D38-418F-9DA6-E37899C39A92}" dt="2022-01-01T01:35:44.202" v="207" actId="478"/>
          <ac:spMkLst>
            <pc:docMk/>
            <pc:sldMk cId="275324040" sldId="268"/>
            <ac:spMk id="32" creationId="{6A7E68FE-B917-47D9-A1E4-DD5BD67F85F1}"/>
          </ac:spMkLst>
        </pc:spChg>
        <pc:graphicFrameChg chg="add mod">
          <ac:chgData name="Demerich, Brad (CCI-Atlanta)" userId="d664ea67-35f8-467c-8add-4666b0495ee4" providerId="ADAL" clId="{4912F010-6D38-418F-9DA6-E37899C39A92}" dt="2022-01-01T01:35:55.933" v="209" actId="692"/>
          <ac:graphicFrameMkLst>
            <pc:docMk/>
            <pc:sldMk cId="275324040" sldId="268"/>
            <ac:graphicFrameMk id="7" creationId="{B3309DDF-E6E2-4BC2-8234-AC8A20A66D86}"/>
          </ac:graphicFrameMkLst>
        </pc:graphicFrameChg>
        <pc:graphicFrameChg chg="del">
          <ac:chgData name="Demerich, Brad (CCI-Atlanta)" userId="d664ea67-35f8-467c-8add-4666b0495ee4" providerId="ADAL" clId="{4912F010-6D38-418F-9DA6-E37899C39A92}" dt="2022-01-01T01:35:44.202" v="207" actId="478"/>
          <ac:graphicFrameMkLst>
            <pc:docMk/>
            <pc:sldMk cId="275324040" sldId="268"/>
            <ac:graphicFrameMk id="35" creationId="{536ABC27-260E-4237-993D-2D1CE18AF674}"/>
          </ac:graphicFrameMkLst>
        </pc:graphicFrameChg>
      </pc:sldChg>
      <pc:sldChg chg="addSp delSp modSp add mod">
        <pc:chgData name="Demerich, Brad (CCI-Atlanta)" userId="d664ea67-35f8-467c-8add-4666b0495ee4" providerId="ADAL" clId="{4912F010-6D38-418F-9DA6-E37899C39A92}" dt="2022-01-04T16:42:05.373" v="5755" actId="1076"/>
        <pc:sldMkLst>
          <pc:docMk/>
          <pc:sldMk cId="2769067995" sldId="269"/>
        </pc:sldMkLst>
        <pc:spChg chg="del">
          <ac:chgData name="Demerich, Brad (CCI-Atlanta)" userId="d664ea67-35f8-467c-8add-4666b0495ee4" providerId="ADAL" clId="{4912F010-6D38-418F-9DA6-E37899C39A92}" dt="2022-01-01T01:36:35.632" v="212" actId="478"/>
          <ac:spMkLst>
            <pc:docMk/>
            <pc:sldMk cId="2769067995" sldId="269"/>
            <ac:spMk id="6" creationId="{C04000F1-DDA8-4C34-948B-24805A530651}"/>
          </ac:spMkLst>
        </pc:spChg>
        <pc:spChg chg="add mod">
          <ac:chgData name="Demerich, Brad (CCI-Atlanta)" userId="d664ea67-35f8-467c-8add-4666b0495ee4" providerId="ADAL" clId="{4912F010-6D38-418F-9DA6-E37899C39A92}" dt="2022-01-04T16:42:05.373" v="5755" actId="1076"/>
          <ac:spMkLst>
            <pc:docMk/>
            <pc:sldMk cId="2769067995" sldId="269"/>
            <ac:spMk id="7" creationId="{A37F2109-2A23-47E2-8754-3F8BFFADB026}"/>
          </ac:spMkLst>
        </pc:spChg>
        <pc:spChg chg="del">
          <ac:chgData name="Demerich, Brad (CCI-Atlanta)" userId="d664ea67-35f8-467c-8add-4666b0495ee4" providerId="ADAL" clId="{4912F010-6D38-418F-9DA6-E37899C39A92}" dt="2022-01-01T01:36:35.632" v="212" actId="478"/>
          <ac:spMkLst>
            <pc:docMk/>
            <pc:sldMk cId="2769067995" sldId="269"/>
            <ac:spMk id="8" creationId="{4806EAE9-40DF-436F-B36C-937A5A09C2E3}"/>
          </ac:spMkLst>
        </pc:spChg>
        <pc:spChg chg="del">
          <ac:chgData name="Demerich, Brad (CCI-Atlanta)" userId="d664ea67-35f8-467c-8add-4666b0495ee4" providerId="ADAL" clId="{4912F010-6D38-418F-9DA6-E37899C39A92}" dt="2022-01-01T01:36:13.068" v="211" actId="478"/>
          <ac:spMkLst>
            <pc:docMk/>
            <pc:sldMk cId="2769067995" sldId="269"/>
            <ac:spMk id="9" creationId="{66407819-7E6B-44AC-AA46-BF9D65D47191}"/>
          </ac:spMkLst>
        </pc:spChg>
        <pc:spChg chg="del">
          <ac:chgData name="Demerich, Brad (CCI-Atlanta)" userId="d664ea67-35f8-467c-8add-4666b0495ee4" providerId="ADAL" clId="{4912F010-6D38-418F-9DA6-E37899C39A92}" dt="2022-01-01T01:36:13.068" v="211" actId="478"/>
          <ac:spMkLst>
            <pc:docMk/>
            <pc:sldMk cId="2769067995" sldId="269"/>
            <ac:spMk id="10" creationId="{2D8C3398-2073-4BBF-87C2-AC8DF67A5550}"/>
          </ac:spMkLst>
        </pc:spChg>
        <pc:spChg chg="add del mod">
          <ac:chgData name="Demerich, Brad (CCI-Atlanta)" userId="d664ea67-35f8-467c-8add-4666b0495ee4" providerId="ADAL" clId="{4912F010-6D38-418F-9DA6-E37899C39A92}" dt="2022-01-03T22:12:05.026" v="5234" actId="478"/>
          <ac:spMkLst>
            <pc:docMk/>
            <pc:sldMk cId="2769067995" sldId="269"/>
            <ac:spMk id="11" creationId="{9C1F3F3D-963C-4106-84F7-1208AD54814A}"/>
          </ac:spMkLst>
        </pc:spChg>
        <pc:spChg chg="add mod">
          <ac:chgData name="Demerich, Brad (CCI-Atlanta)" userId="d664ea67-35f8-467c-8add-4666b0495ee4" providerId="ADAL" clId="{4912F010-6D38-418F-9DA6-E37899C39A92}" dt="2022-01-04T16:41:43.307" v="5737" actId="1076"/>
          <ac:spMkLst>
            <pc:docMk/>
            <pc:sldMk cId="2769067995" sldId="269"/>
            <ac:spMk id="13" creationId="{4174DD4A-4889-4897-891B-44F64D00EFD6}"/>
          </ac:spMkLst>
        </pc:spChg>
        <pc:graphicFrameChg chg="del">
          <ac:chgData name="Demerich, Brad (CCI-Atlanta)" userId="d664ea67-35f8-467c-8add-4666b0495ee4" providerId="ADAL" clId="{4912F010-6D38-418F-9DA6-E37899C39A92}" dt="2022-01-01T01:36:13.068" v="211" actId="478"/>
          <ac:graphicFrameMkLst>
            <pc:docMk/>
            <pc:sldMk cId="2769067995" sldId="269"/>
            <ac:graphicFrameMk id="7" creationId="{B3309DDF-E6E2-4BC2-8234-AC8A20A66D86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1T01:37:19.372" v="217" actId="692"/>
          <ac:graphicFrameMkLst>
            <pc:docMk/>
            <pc:sldMk cId="2769067995" sldId="269"/>
            <ac:graphicFrameMk id="12" creationId="{A63CA6D9-180A-433A-9044-5709CDD6676E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4T16:41:58.793" v="5753" actId="1076"/>
          <ac:graphicFrameMkLst>
            <pc:docMk/>
            <pc:sldMk cId="2769067995" sldId="269"/>
            <ac:graphicFrameMk id="14" creationId="{7ECCD8B0-9DEF-402D-9106-4D8E13231816}"/>
          </ac:graphicFrameMkLst>
        </pc:graphicFrameChg>
      </pc:sldChg>
      <pc:sldChg chg="addSp delSp modSp add mod ord modAnim">
        <pc:chgData name="Demerich, Brad (CCI-Atlanta)" userId="d664ea67-35f8-467c-8add-4666b0495ee4" providerId="ADAL" clId="{4912F010-6D38-418F-9DA6-E37899C39A92}" dt="2022-01-03T22:09:23.934" v="5232" actId="1076"/>
        <pc:sldMkLst>
          <pc:docMk/>
          <pc:sldMk cId="2886623715" sldId="270"/>
        </pc:sldMkLst>
        <pc:spChg chg="add del">
          <ac:chgData name="Demerich, Brad (CCI-Atlanta)" userId="d664ea67-35f8-467c-8add-4666b0495ee4" providerId="ADAL" clId="{4912F010-6D38-418F-9DA6-E37899C39A92}" dt="2022-01-01T01:42:35.039" v="226" actId="478"/>
          <ac:spMkLst>
            <pc:docMk/>
            <pc:sldMk cId="2886623715" sldId="270"/>
            <ac:spMk id="30" creationId="{71190C7A-9915-4DCE-B09B-D28012B80EEE}"/>
          </ac:spMkLst>
        </pc:spChg>
        <pc:spChg chg="add del mod">
          <ac:chgData name="Demerich, Brad (CCI-Atlanta)" userId="d664ea67-35f8-467c-8add-4666b0495ee4" providerId="ADAL" clId="{4912F010-6D38-418F-9DA6-E37899C39A92}" dt="2022-01-01T01:42:34.558" v="225"/>
          <ac:spMkLst>
            <pc:docMk/>
            <pc:sldMk cId="2886623715" sldId="270"/>
            <ac:spMk id="31" creationId="{860AE770-2F74-48D1-A387-73F4167F4CFB}"/>
          </ac:spMkLst>
        </pc:spChg>
        <pc:spChg chg="add del mod">
          <ac:chgData name="Demerich, Brad (CCI-Atlanta)" userId="d664ea67-35f8-467c-8add-4666b0495ee4" providerId="ADAL" clId="{4912F010-6D38-418F-9DA6-E37899C39A92}" dt="2022-01-01T01:42:34.558" v="225"/>
          <ac:spMkLst>
            <pc:docMk/>
            <pc:sldMk cId="2886623715" sldId="270"/>
            <ac:spMk id="32" creationId="{C7E4C1CB-D17D-49F0-BEE5-1AC8E701C8F3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5" creationId="{9D1DCAA7-1E2F-4C7E-94CE-1A974C6B5644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6" creationId="{B76B01E9-E6FB-4C99-BAB2-D8653BFC013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7" creationId="{F9C55E6A-BDB5-4886-AEAE-A300BA33A32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8" creationId="{63FB8EBE-60EE-45AB-B735-8DF5791BEAC7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9" creationId="{43429D50-B0B7-4222-8129-7D914A3D13F9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0" creationId="{EC02B42C-DFAC-4541-9AB0-018DC2365BD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1" creationId="{6BFD7D5F-A124-42EB-B974-17CDEE1492E2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2" creationId="{AF1C2B82-B68E-41AD-A2CE-ABF861B2A165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3" creationId="{50A3FDF9-88A3-4BC0-AF0B-AD459D1339C8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4" creationId="{8E7D64D7-0817-4087-A269-57D6E3B897E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5" creationId="{754516B7-E9DE-4FBE-AE40-618458E5A2D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7" creationId="{24940FBA-702A-4F6F-BAB7-20AC7417CCF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8" creationId="{A65D9198-27D5-4C12-89A5-8B4773585FD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9" creationId="{BE100EA4-26DB-4209-8F9B-D70C190C263B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0" creationId="{40CC77EB-3FB1-4F93-8447-062D555EECED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1" creationId="{6941BFA8-98AF-452D-8354-E3ECDE1AE4D7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2" creationId="{F4DECDEB-1687-474D-B119-CDB12C2B6110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3" creationId="{EA61E3FD-5863-49CA-ABD1-17C0CFE56905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4" creationId="{7C192D05-3781-4042-8AF0-C234CA546046}"/>
          </ac:spMkLst>
        </pc:spChg>
        <pc:spChg chg="add del mod">
          <ac:chgData name="Demerich, Brad (CCI-Atlanta)" userId="d664ea67-35f8-467c-8add-4666b0495ee4" providerId="ADAL" clId="{4912F010-6D38-418F-9DA6-E37899C39A92}" dt="2022-01-01T04:54:27.474" v="4329" actId="478"/>
          <ac:spMkLst>
            <pc:docMk/>
            <pc:sldMk cId="2886623715" sldId="270"/>
            <ac:spMk id="55" creationId="{6D743425-A9D8-4C0F-AB88-CC47E422F21E}"/>
          </ac:spMkLst>
        </pc:spChg>
        <pc:spChg chg="add mod">
          <ac:chgData name="Demerich, Brad (CCI-Atlanta)" userId="d664ea67-35f8-467c-8add-4666b0495ee4" providerId="ADAL" clId="{4912F010-6D38-418F-9DA6-E37899C39A92}" dt="2022-01-01T01:43:02.002" v="230" actId="2085"/>
          <ac:spMkLst>
            <pc:docMk/>
            <pc:sldMk cId="2886623715" sldId="270"/>
            <ac:spMk id="56" creationId="{B699D80C-8DCE-4D34-8A68-05E9AD126ACA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59" creationId="{C436B1B3-6655-4B90-8714-BA45053ACAC9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0" creationId="{D64A60EC-BD08-4FE7-B346-1BED9365FF9F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1" creationId="{CF2AA793-82E3-4AEA-A172-30BE9753B82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2" creationId="{11CC704F-A213-4885-8F31-91385B1C3D1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3" creationId="{E56F50D2-AD07-476C-A2D5-3B5CD5413C7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4" creationId="{428E906A-2EB9-4340-853D-AFEB5374EB6A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5" creationId="{0FAA28E1-DE8C-48B6-A8CD-F30327EBAC87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6" creationId="{A5A973CB-D0EB-4A62-925B-2D869F05C0B4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7" creationId="{4D60BAEF-EB70-4368-ABA9-7CC54DC5E412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8" creationId="{09DC1C94-A649-4D35-90C7-D957EE852744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9" creationId="{31C1AD13-20F1-4DA6-B75D-4213737E97A2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1" creationId="{6DFD71B3-7369-4187-998F-946F391A315C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2" creationId="{F47D81D2-9EDA-4483-85FC-8188602E0AA8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3" creationId="{7E6DE4FB-8A79-4383-8F00-C9E1F16F6C05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4" creationId="{9BC9409E-8D7C-4DAE-85EC-245645A030C6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5" creationId="{1771110F-AABE-49CD-A86E-6EDA6CED7BD1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6" creationId="{F7C1DDA1-3CAC-4FE8-9FB9-7E89033230B0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7" creationId="{A4C3EB53-34ED-4298-8834-35881E3DB048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8" creationId="{668FE061-1D9A-4ABD-977B-15640DE8A175}"/>
          </ac:spMkLst>
        </pc:spChg>
        <pc:spChg chg="add mod">
          <ac:chgData name="Demerich, Brad (CCI-Atlanta)" userId="d664ea67-35f8-467c-8add-4666b0495ee4" providerId="ADAL" clId="{4912F010-6D38-418F-9DA6-E37899C39A92}" dt="2022-01-03T22:09:23.934" v="5232" actId="1076"/>
          <ac:spMkLst>
            <pc:docMk/>
            <pc:sldMk cId="2886623715" sldId="270"/>
            <ac:spMk id="79" creationId="{37DCE321-5841-491E-A70B-583F57FF2676}"/>
          </ac:spMkLst>
        </pc:spChg>
        <pc:grpChg chg="add del mod">
          <ac:chgData name="Demerich, Brad (CCI-Atlanta)" userId="d664ea67-35f8-467c-8add-4666b0495ee4" providerId="ADAL" clId="{4912F010-6D38-418F-9DA6-E37899C39A92}" dt="2022-01-01T01:42:34.558" v="225"/>
          <ac:grpSpMkLst>
            <pc:docMk/>
            <pc:sldMk cId="2886623715" sldId="270"/>
            <ac:grpSpMk id="34" creationId="{ACF8D8F3-49E9-4C28-8C5B-D2E94044B217}"/>
          </ac:grpSpMkLst>
        </pc:grpChg>
        <pc:grpChg chg="add del mod">
          <ac:chgData name="Demerich, Brad (CCI-Atlanta)" userId="d664ea67-35f8-467c-8add-4666b0495ee4" providerId="ADAL" clId="{4912F010-6D38-418F-9DA6-E37899C39A92}" dt="2022-01-01T01:42:34.558" v="225"/>
          <ac:grpSpMkLst>
            <pc:docMk/>
            <pc:sldMk cId="2886623715" sldId="270"/>
            <ac:grpSpMk id="46" creationId="{4549547B-3D7D-449B-B71C-828A9AE480D7}"/>
          </ac:grpSpMkLst>
        </pc:grpChg>
        <pc:grpChg chg="add mod">
          <ac:chgData name="Demerich, Brad (CCI-Atlanta)" userId="d664ea67-35f8-467c-8add-4666b0495ee4" providerId="ADAL" clId="{4912F010-6D38-418F-9DA6-E37899C39A92}" dt="2022-01-01T01:42:35.830" v="227"/>
          <ac:grpSpMkLst>
            <pc:docMk/>
            <pc:sldMk cId="2886623715" sldId="270"/>
            <ac:grpSpMk id="58" creationId="{7B567D3B-F65D-47F0-91D1-B5EE5F69623F}"/>
          </ac:grpSpMkLst>
        </pc:grpChg>
        <pc:grpChg chg="add mod">
          <ac:chgData name="Demerich, Brad (CCI-Atlanta)" userId="d664ea67-35f8-467c-8add-4666b0495ee4" providerId="ADAL" clId="{4912F010-6D38-418F-9DA6-E37899C39A92}" dt="2022-01-01T01:42:35.830" v="227"/>
          <ac:grpSpMkLst>
            <pc:docMk/>
            <pc:sldMk cId="2886623715" sldId="270"/>
            <ac:grpSpMk id="70" creationId="{C63B226A-BF69-4CD8-82C6-1E0DFBD775E9}"/>
          </ac:grpSpMkLst>
        </pc:grpChg>
        <pc:picChg chg="add del mod">
          <ac:chgData name="Demerich, Brad (CCI-Atlanta)" userId="d664ea67-35f8-467c-8add-4666b0495ee4" providerId="ADAL" clId="{4912F010-6D38-418F-9DA6-E37899C39A92}" dt="2022-01-01T01:42:34.558" v="225"/>
          <ac:picMkLst>
            <pc:docMk/>
            <pc:sldMk cId="2886623715" sldId="270"/>
            <ac:picMk id="33" creationId="{66898D71-1429-4DAB-9B6D-3C49BA800AD5}"/>
          </ac:picMkLst>
        </pc:picChg>
        <pc:picChg chg="add mod">
          <ac:chgData name="Demerich, Brad (CCI-Atlanta)" userId="d664ea67-35f8-467c-8add-4666b0495ee4" providerId="ADAL" clId="{4912F010-6D38-418F-9DA6-E37899C39A92}" dt="2022-01-01T01:43:04.390" v="231" actId="2085"/>
          <ac:picMkLst>
            <pc:docMk/>
            <pc:sldMk cId="2886623715" sldId="270"/>
            <ac:picMk id="57" creationId="{D87FE742-B4E4-49B0-ABCB-402D6A5F7AE2}"/>
          </ac:picMkLst>
        </pc:picChg>
      </pc:sldChg>
      <pc:sldChg chg="addSp modSp add del mod ord">
        <pc:chgData name="Demerich, Brad (CCI-Atlanta)" userId="d664ea67-35f8-467c-8add-4666b0495ee4" providerId="ADAL" clId="{4912F010-6D38-418F-9DA6-E37899C39A92}" dt="2022-01-01T04:15:41.251" v="2366" actId="2696"/>
        <pc:sldMkLst>
          <pc:docMk/>
          <pc:sldMk cId="3827788656" sldId="271"/>
        </pc:sldMkLst>
        <pc:spChg chg="add mod">
          <ac:chgData name="Demerich, Brad (CCI-Atlanta)" userId="d664ea67-35f8-467c-8add-4666b0495ee4" providerId="ADAL" clId="{4912F010-6D38-418F-9DA6-E37899C39A92}" dt="2022-01-01T01:43:49.447" v="248" actId="20577"/>
          <ac:spMkLst>
            <pc:docMk/>
            <pc:sldMk cId="3827788656" sldId="271"/>
            <ac:spMk id="31" creationId="{0024703C-B94A-4979-A258-A3BEB2574F32}"/>
          </ac:spMkLst>
        </pc:spChg>
        <pc:spChg chg="add mod">
          <ac:chgData name="Demerich, Brad (CCI-Atlanta)" userId="d664ea67-35f8-467c-8add-4666b0495ee4" providerId="ADAL" clId="{4912F010-6D38-418F-9DA6-E37899C39A92}" dt="2022-01-01T01:44:36.727" v="324" actId="207"/>
          <ac:spMkLst>
            <pc:docMk/>
            <pc:sldMk cId="3827788656" sldId="271"/>
            <ac:spMk id="32" creationId="{8B618901-ED41-4413-AAE7-A2E88CD9A134}"/>
          </ac:spMkLst>
        </pc:spChg>
        <pc:spChg chg="add mod">
          <ac:chgData name="Demerich, Brad (CCI-Atlanta)" userId="d664ea67-35f8-467c-8add-4666b0495ee4" providerId="ADAL" clId="{4912F010-6D38-418F-9DA6-E37899C39A92}" dt="2022-01-01T01:45:06.981" v="395" actId="20577"/>
          <ac:spMkLst>
            <pc:docMk/>
            <pc:sldMk cId="3827788656" sldId="271"/>
            <ac:spMk id="33" creationId="{DE5065F0-219F-4761-8301-29824BA8E9BE}"/>
          </ac:spMkLst>
        </pc:spChg>
        <pc:spChg chg="add mod">
          <ac:chgData name="Demerich, Brad (CCI-Atlanta)" userId="d664ea67-35f8-467c-8add-4666b0495ee4" providerId="ADAL" clId="{4912F010-6D38-418F-9DA6-E37899C39A92}" dt="2022-01-01T01:45:53.752" v="453" actId="20577"/>
          <ac:spMkLst>
            <pc:docMk/>
            <pc:sldMk cId="3827788656" sldId="271"/>
            <ac:spMk id="34" creationId="{AA86EEC3-6DFE-4896-A584-55C56802253F}"/>
          </ac:spMkLst>
        </pc:spChg>
      </pc:sldChg>
      <pc:sldChg chg="addSp delSp modSp add mod ord">
        <pc:chgData name="Demerich, Brad (CCI-Atlanta)" userId="d664ea67-35f8-467c-8add-4666b0495ee4" providerId="ADAL" clId="{4912F010-6D38-418F-9DA6-E37899C39A92}" dt="2022-01-05T21:24:55.537" v="6827" actId="403"/>
        <pc:sldMkLst>
          <pc:docMk/>
          <pc:sldMk cId="501621968" sldId="272"/>
        </pc:sldMkLst>
        <pc:spChg chg="mod">
          <ac:chgData name="Demerich, Brad (CCI-Atlanta)" userId="d664ea67-35f8-467c-8add-4666b0495ee4" providerId="ADAL" clId="{4912F010-6D38-418F-9DA6-E37899C39A92}" dt="2022-01-01T04:52:19.363" v="4218" actId="1076"/>
          <ac:spMkLst>
            <pc:docMk/>
            <pc:sldMk cId="501621968" sldId="272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2:21.859" v="4220" actId="1076"/>
          <ac:spMkLst>
            <pc:docMk/>
            <pc:sldMk cId="501621968" sldId="272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4:52:25.429" v="4223" actId="1076"/>
          <ac:spMkLst>
            <pc:docMk/>
            <pc:sldMk cId="501621968" sldId="272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4:52:24.143" v="4222" actId="1076"/>
          <ac:spMkLst>
            <pc:docMk/>
            <pc:sldMk cId="501621968" sldId="272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4:52:23.023" v="4221" actId="1076"/>
          <ac:spMkLst>
            <pc:docMk/>
            <pc:sldMk cId="501621968" sldId="272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52:20.982" v="4219" actId="1076"/>
          <ac:spMkLst>
            <pc:docMk/>
            <pc:sldMk cId="501621968" sldId="272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5:12:14.855" v="4636" actId="1076"/>
          <ac:spMkLst>
            <pc:docMk/>
            <pc:sldMk cId="501621968" sldId="272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4:52:32.682" v="4228" actId="1076"/>
          <ac:spMkLst>
            <pc:docMk/>
            <pc:sldMk cId="501621968" sldId="272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2:34.191" v="4229" actId="1076"/>
          <ac:spMkLst>
            <pc:docMk/>
            <pc:sldMk cId="501621968" sldId="272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5:12:03.476" v="4633" actId="1076"/>
          <ac:spMkLst>
            <pc:docMk/>
            <pc:sldMk cId="501621968" sldId="272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2:10.066" v="4635" actId="1076"/>
          <ac:spMkLst>
            <pc:docMk/>
            <pc:sldMk cId="501621968" sldId="272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2:26.622" v="4224" actId="1076"/>
          <ac:spMkLst>
            <pc:docMk/>
            <pc:sldMk cId="501621968" sldId="272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5:12:20.573" v="4637" actId="1076"/>
          <ac:spMkLst>
            <pc:docMk/>
            <pc:sldMk cId="501621968" sldId="272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2:30.810" v="4227" actId="1076"/>
          <ac:spMkLst>
            <pc:docMk/>
            <pc:sldMk cId="501621968" sldId="272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5:12:05.213" v="4634" actId="1076"/>
          <ac:spMkLst>
            <pc:docMk/>
            <pc:sldMk cId="501621968" sldId="272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06:25.365" v="1324" actId="14100"/>
          <ac:spMkLst>
            <pc:docMk/>
            <pc:sldMk cId="501621968" sldId="272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5T21:24:55.537" v="6827" actId="403"/>
          <ac:spMkLst>
            <pc:docMk/>
            <pc:sldMk cId="501621968" sldId="272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3T22:08:09.805" v="5203" actId="115"/>
          <ac:spMkLst>
            <pc:docMk/>
            <pc:sldMk cId="501621968" sldId="272"/>
            <ac:spMk id="32" creationId="{DFD92DB0-B216-4F93-8C97-56A5B16F9266}"/>
          </ac:spMkLst>
        </pc:spChg>
        <pc:spChg chg="add mod">
          <ac:chgData name="Demerich, Brad (CCI-Atlanta)" userId="d664ea67-35f8-467c-8add-4666b0495ee4" providerId="ADAL" clId="{4912F010-6D38-418F-9DA6-E37899C39A92}" dt="2022-01-05T21:01:53.698" v="6388" actId="113"/>
          <ac:spMkLst>
            <pc:docMk/>
            <pc:sldMk cId="501621968" sldId="272"/>
            <ac:spMk id="33" creationId="{0FF07074-89D2-4C57-B335-FC6142EB6E4C}"/>
          </ac:spMkLst>
        </pc:spChg>
        <pc:spChg chg="add mod">
          <ac:chgData name="Demerich, Brad (CCI-Atlanta)" userId="d664ea67-35f8-467c-8add-4666b0495ee4" providerId="ADAL" clId="{4912F010-6D38-418F-9DA6-E37899C39A92}" dt="2022-01-05T21:01:52.394" v="6387" actId="113"/>
          <ac:spMkLst>
            <pc:docMk/>
            <pc:sldMk cId="501621968" sldId="272"/>
            <ac:spMk id="34" creationId="{FF7ED22B-1356-4398-99B3-205A44145CAF}"/>
          </ac:spMkLst>
        </pc:spChg>
        <pc:spChg chg="add mod">
          <ac:chgData name="Demerich, Brad (CCI-Atlanta)" userId="d664ea67-35f8-467c-8add-4666b0495ee4" providerId="ADAL" clId="{4912F010-6D38-418F-9DA6-E37899C39A92}" dt="2022-01-05T21:01:51.139" v="6386" actId="113"/>
          <ac:spMkLst>
            <pc:docMk/>
            <pc:sldMk cId="501621968" sldId="272"/>
            <ac:spMk id="35" creationId="{A006833A-3B51-4B46-9D5D-33A7CB59E16C}"/>
          </ac:spMkLst>
        </pc:spChg>
        <pc:spChg chg="add mod">
          <ac:chgData name="Demerich, Brad (CCI-Atlanta)" userId="d664ea67-35f8-467c-8add-4666b0495ee4" providerId="ADAL" clId="{4912F010-6D38-418F-9DA6-E37899C39A92}" dt="2022-01-05T21:01:49.071" v="6385" actId="113"/>
          <ac:spMkLst>
            <pc:docMk/>
            <pc:sldMk cId="501621968" sldId="272"/>
            <ac:spMk id="36" creationId="{C8BDC526-13F6-4BA7-9D5B-6174F68E43B7}"/>
          </ac:spMkLst>
        </pc:spChg>
        <pc:spChg chg="add del mod">
          <ac:chgData name="Demerich, Brad (CCI-Atlanta)" userId="d664ea67-35f8-467c-8add-4666b0495ee4" providerId="ADAL" clId="{4912F010-6D38-418F-9DA6-E37899C39A92}" dt="2022-01-01T04:10:50.145" v="1738" actId="478"/>
          <ac:spMkLst>
            <pc:docMk/>
            <pc:sldMk cId="501621968" sldId="272"/>
            <ac:spMk id="36" creationId="{DC320F0E-59A3-4C68-A527-6B6C67CC4B8E}"/>
          </ac:spMkLst>
        </pc:spChg>
        <pc:spChg chg="add mod">
          <ac:chgData name="Demerich, Brad (CCI-Atlanta)" userId="d664ea67-35f8-467c-8add-4666b0495ee4" providerId="ADAL" clId="{4912F010-6D38-418F-9DA6-E37899C39A92}" dt="2022-01-01T05:14:06.928" v="4654" actId="1076"/>
          <ac:spMkLst>
            <pc:docMk/>
            <pc:sldMk cId="501621968" sldId="272"/>
            <ac:spMk id="37" creationId="{460ED937-76FB-4381-B00F-5D5A3D35F04C}"/>
          </ac:spMkLst>
        </pc:spChg>
        <pc:cxnChg chg="add mod">
          <ac:chgData name="Demerich, Brad (CCI-Atlanta)" userId="d664ea67-35f8-467c-8add-4666b0495ee4" providerId="ADAL" clId="{4912F010-6D38-418F-9DA6-E37899C39A92}" dt="2022-01-05T21:02:53.425" v="6403" actId="14100"/>
          <ac:cxnSpMkLst>
            <pc:docMk/>
            <pc:sldMk cId="501621968" sldId="272"/>
            <ac:cxnSpMk id="3" creationId="{7893FC79-4F22-45DF-813F-39E6636841A5}"/>
          </ac:cxnSpMkLst>
        </pc:cxnChg>
        <pc:cxnChg chg="add mod">
          <ac:chgData name="Demerich, Brad (CCI-Atlanta)" userId="d664ea67-35f8-467c-8add-4666b0495ee4" providerId="ADAL" clId="{4912F010-6D38-418F-9DA6-E37899C39A92}" dt="2022-01-05T21:02:50.845" v="6402" actId="14100"/>
          <ac:cxnSpMkLst>
            <pc:docMk/>
            <pc:sldMk cId="501621968" sldId="272"/>
            <ac:cxnSpMk id="38" creationId="{65F31433-85DC-4260-B8A2-51FD3E6E2AAD}"/>
          </ac:cxnSpMkLst>
        </pc:cxnChg>
        <pc:cxnChg chg="add mod">
          <ac:chgData name="Demerich, Brad (CCI-Atlanta)" userId="d664ea67-35f8-467c-8add-4666b0495ee4" providerId="ADAL" clId="{4912F010-6D38-418F-9DA6-E37899C39A92}" dt="2022-01-05T21:02:46.736" v="6401" actId="14100"/>
          <ac:cxnSpMkLst>
            <pc:docMk/>
            <pc:sldMk cId="501621968" sldId="272"/>
            <ac:cxnSpMk id="39" creationId="{F770F4F5-CFE5-4D21-8EDC-68ACD724C2EF}"/>
          </ac:cxnSpMkLst>
        </pc:cxnChg>
      </pc:sldChg>
      <pc:sldChg chg="addSp delSp modSp add mod">
        <pc:chgData name="Demerich, Brad (CCI-Atlanta)" userId="d664ea67-35f8-467c-8add-4666b0495ee4" providerId="ADAL" clId="{4912F010-6D38-418F-9DA6-E37899C39A92}" dt="2022-01-03T22:08:46.241" v="5221" actId="403"/>
        <pc:sldMkLst>
          <pc:docMk/>
          <pc:sldMk cId="1102096680" sldId="273"/>
        </pc:sldMkLst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4:54.497" v="4662" actId="1076"/>
          <ac:spMkLst>
            <pc:docMk/>
            <pc:sldMk cId="1102096680" sldId="273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5:14:22.216" v="4656" actId="1076"/>
          <ac:spMkLst>
            <pc:docMk/>
            <pc:sldMk cId="1102096680" sldId="273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46.241" v="5221" actId="403"/>
          <ac:spMkLst>
            <pc:docMk/>
            <pc:sldMk cId="1102096680" sldId="273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1T04:09:42.265" v="1625" actId="478"/>
          <ac:spMkLst>
            <pc:docMk/>
            <pc:sldMk cId="1102096680" sldId="273"/>
            <ac:spMk id="32" creationId="{DFD92DB0-B216-4F93-8C97-56A5B16F9266}"/>
          </ac:spMkLst>
        </pc:spChg>
        <pc:spChg chg="del">
          <ac:chgData name="Demerich, Brad (CCI-Atlanta)" userId="d664ea67-35f8-467c-8add-4666b0495ee4" providerId="ADAL" clId="{4912F010-6D38-418F-9DA6-E37899C39A92}" dt="2022-01-01T04:09:38.913" v="1624" actId="478"/>
          <ac:spMkLst>
            <pc:docMk/>
            <pc:sldMk cId="1102096680" sldId="273"/>
            <ac:spMk id="33" creationId="{0FF07074-89D2-4C57-B335-FC6142EB6E4C}"/>
          </ac:spMkLst>
        </pc:spChg>
        <pc:spChg chg="del">
          <ac:chgData name="Demerich, Brad (CCI-Atlanta)" userId="d664ea67-35f8-467c-8add-4666b0495ee4" providerId="ADAL" clId="{4912F010-6D38-418F-9DA6-E37899C39A92}" dt="2022-01-01T04:09:36.340" v="1623" actId="478"/>
          <ac:spMkLst>
            <pc:docMk/>
            <pc:sldMk cId="1102096680" sldId="273"/>
            <ac:spMk id="34" creationId="{FF7ED22B-1356-4398-99B3-205A44145CAF}"/>
          </ac:spMkLst>
        </pc:spChg>
        <pc:spChg chg="del">
          <ac:chgData name="Demerich, Brad (CCI-Atlanta)" userId="d664ea67-35f8-467c-8add-4666b0495ee4" providerId="ADAL" clId="{4912F010-6D38-418F-9DA6-E37899C39A92}" dt="2022-01-01T04:09:33.631" v="1622" actId="478"/>
          <ac:spMkLst>
            <pc:docMk/>
            <pc:sldMk cId="1102096680" sldId="273"/>
            <ac:spMk id="35" creationId="{A006833A-3B51-4B46-9D5D-33A7CB59E16C}"/>
          </ac:spMkLst>
        </pc:spChg>
        <pc:spChg chg="del">
          <ac:chgData name="Demerich, Brad (CCI-Atlanta)" userId="d664ea67-35f8-467c-8add-4666b0495ee4" providerId="ADAL" clId="{4912F010-6D38-418F-9DA6-E37899C39A92}" dt="2022-01-01T04:09:28.785" v="1621" actId="478"/>
          <ac:spMkLst>
            <pc:docMk/>
            <pc:sldMk cId="1102096680" sldId="273"/>
            <ac:spMk id="36" creationId="{DC320F0E-59A3-4C68-A527-6B6C67CC4B8E}"/>
          </ac:spMkLst>
        </pc:spChg>
        <pc:spChg chg="add mod">
          <ac:chgData name="Demerich, Brad (CCI-Atlanta)" userId="d664ea67-35f8-467c-8add-4666b0495ee4" providerId="ADAL" clId="{4912F010-6D38-418F-9DA6-E37899C39A92}" dt="2022-01-01T05:15:37.890" v="4684" actId="20577"/>
          <ac:spMkLst>
            <pc:docMk/>
            <pc:sldMk cId="1102096680" sldId="273"/>
            <ac:spMk id="37" creationId="{D90AE68C-7BBD-49DD-98F2-68A5B0AAD35C}"/>
          </ac:spMkLst>
        </pc:spChg>
        <pc:spChg chg="add mod ord">
          <ac:chgData name="Demerich, Brad (CCI-Atlanta)" userId="d664ea67-35f8-467c-8add-4666b0495ee4" providerId="ADAL" clId="{4912F010-6D38-418F-9DA6-E37899C39A92}" dt="2022-01-01T05:15:00.075" v="4663" actId="1076"/>
          <ac:spMkLst>
            <pc:docMk/>
            <pc:sldMk cId="1102096680" sldId="273"/>
            <ac:spMk id="38" creationId="{72F3FCB4-74FF-456D-9D4F-B0B2E84C0C82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4T16:38:02.565" v="5712" actId="20577"/>
        <pc:sldMkLst>
          <pc:docMk/>
          <pc:sldMk cId="3842750909" sldId="274"/>
        </pc:sldMkLst>
        <pc:spChg chg="mod">
          <ac:chgData name="Demerich, Brad (CCI-Atlanta)" userId="d664ea67-35f8-467c-8add-4666b0495ee4" providerId="ADAL" clId="{4912F010-6D38-418F-9DA6-E37899C39A92}" dt="2022-01-01T04:51:30.152" v="4196" actId="1076"/>
          <ac:spMkLst>
            <pc:docMk/>
            <pc:sldMk cId="3842750909" sldId="274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1:32.366" v="4197" actId="1076"/>
          <ac:spMkLst>
            <pc:docMk/>
            <pc:sldMk cId="3842750909" sldId="274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1:34.174" v="4198" actId="1076"/>
          <ac:spMkLst>
            <pc:docMk/>
            <pc:sldMk cId="3842750909" sldId="274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51:24.291" v="4193" actId="1076"/>
          <ac:spMkLst>
            <pc:docMk/>
            <pc:sldMk cId="3842750909" sldId="274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4:51:26.394" v="4194" actId="1076"/>
          <ac:spMkLst>
            <pc:docMk/>
            <pc:sldMk cId="3842750909" sldId="274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22.375" v="4192" actId="1076"/>
          <ac:spMkLst>
            <pc:docMk/>
            <pc:sldMk cId="3842750909" sldId="274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4:51:28.265" v="4195" actId="1076"/>
          <ac:spMkLst>
            <pc:docMk/>
            <pc:sldMk cId="3842750909" sldId="274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1:19.587" v="4190" actId="1076"/>
          <ac:spMkLst>
            <pc:docMk/>
            <pc:sldMk cId="3842750909" sldId="274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1:18.216" v="4189" actId="1076"/>
          <ac:spMkLst>
            <pc:docMk/>
            <pc:sldMk cId="3842750909" sldId="274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20.964" v="4191" actId="1076"/>
          <ac:spMkLst>
            <pc:docMk/>
            <pc:sldMk cId="3842750909" sldId="274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4T16:01:29.944" v="5370" actId="1076"/>
          <ac:spMkLst>
            <pc:docMk/>
            <pc:sldMk cId="3842750909" sldId="274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9:11.408" v="5228" actId="403"/>
          <ac:spMkLst>
            <pc:docMk/>
            <pc:sldMk cId="3842750909" sldId="274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4T16:37:13.802" v="5708" actId="20577"/>
          <ac:spMkLst>
            <pc:docMk/>
            <pc:sldMk cId="3842750909" sldId="274"/>
            <ac:spMk id="32" creationId="{8B618901-ED41-4413-AAE7-A2E88CD9A134}"/>
          </ac:spMkLst>
        </pc:spChg>
        <pc:spChg chg="del">
          <ac:chgData name="Demerich, Brad (CCI-Atlanta)" userId="d664ea67-35f8-467c-8add-4666b0495ee4" providerId="ADAL" clId="{4912F010-6D38-418F-9DA6-E37899C39A92}" dt="2022-01-01T04:14:10.920" v="2146" actId="478"/>
          <ac:spMkLst>
            <pc:docMk/>
            <pc:sldMk cId="3842750909" sldId="274"/>
            <ac:spMk id="33" creationId="{DE5065F0-219F-4761-8301-29824BA8E9BE}"/>
          </ac:spMkLst>
        </pc:spChg>
        <pc:spChg chg="add mod">
          <ac:chgData name="Demerich, Brad (CCI-Atlanta)" userId="d664ea67-35f8-467c-8add-4666b0495ee4" providerId="ADAL" clId="{4912F010-6D38-418F-9DA6-E37899C39A92}" dt="2022-01-04T16:01:26.636" v="5367" actId="20577"/>
          <ac:spMkLst>
            <pc:docMk/>
            <pc:sldMk cId="3842750909" sldId="274"/>
            <ac:spMk id="33" creationId="{F5113649-0170-4ADB-8962-FFBB77B39AAB}"/>
          </ac:spMkLst>
        </pc:spChg>
        <pc:spChg chg="add mod">
          <ac:chgData name="Demerich, Brad (CCI-Atlanta)" userId="d664ea67-35f8-467c-8add-4666b0495ee4" providerId="ADAL" clId="{4912F010-6D38-418F-9DA6-E37899C39A92}" dt="2022-01-04T16:01:50.647" v="5413" actId="20577"/>
          <ac:spMkLst>
            <pc:docMk/>
            <pc:sldMk cId="3842750909" sldId="274"/>
            <ac:spMk id="34" creationId="{2D32E5E7-E542-4CA7-8749-97FFEDAC36C9}"/>
          </ac:spMkLst>
        </pc:spChg>
        <pc:spChg chg="del">
          <ac:chgData name="Demerich, Brad (CCI-Atlanta)" userId="d664ea67-35f8-467c-8add-4666b0495ee4" providerId="ADAL" clId="{4912F010-6D38-418F-9DA6-E37899C39A92}" dt="2022-01-01T04:14:10.920" v="2146" actId="478"/>
          <ac:spMkLst>
            <pc:docMk/>
            <pc:sldMk cId="3842750909" sldId="274"/>
            <ac:spMk id="34" creationId="{AA86EEC3-6DFE-4896-A584-55C56802253F}"/>
          </ac:spMkLst>
        </pc:spChg>
        <pc:spChg chg="add mod">
          <ac:chgData name="Demerich, Brad (CCI-Atlanta)" userId="d664ea67-35f8-467c-8add-4666b0495ee4" providerId="ADAL" clId="{4912F010-6D38-418F-9DA6-E37899C39A92}" dt="2022-01-04T16:00:20.851" v="5255" actId="20577"/>
          <ac:spMkLst>
            <pc:docMk/>
            <pc:sldMk cId="3842750909" sldId="274"/>
            <ac:spMk id="35" creationId="{D32D88E8-32DF-4336-AEE0-DBC3690EBC95}"/>
          </ac:spMkLst>
        </pc:spChg>
        <pc:spChg chg="add mod">
          <ac:chgData name="Demerich, Brad (CCI-Atlanta)" userId="d664ea67-35f8-467c-8add-4666b0495ee4" providerId="ADAL" clId="{4912F010-6D38-418F-9DA6-E37899C39A92}" dt="2022-01-04T16:05:24.305" v="5706" actId="114"/>
          <ac:spMkLst>
            <pc:docMk/>
            <pc:sldMk cId="3842750909" sldId="274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4T16:38:02.565" v="5712" actId="20577"/>
          <ac:spMkLst>
            <pc:docMk/>
            <pc:sldMk cId="3842750909" sldId="274"/>
            <ac:spMk id="37" creationId="{870578EE-DD7B-41F4-A4F0-66D408300C12}"/>
          </ac:spMkLst>
        </pc:spChg>
        <pc:spChg chg="add mod">
          <ac:chgData name="Demerich, Brad (CCI-Atlanta)" userId="d664ea67-35f8-467c-8add-4666b0495ee4" providerId="ADAL" clId="{4912F010-6D38-418F-9DA6-E37899C39A92}" dt="2022-01-04T16:02:49.806" v="5521" actId="20577"/>
          <ac:spMkLst>
            <pc:docMk/>
            <pc:sldMk cId="3842750909" sldId="274"/>
            <ac:spMk id="38" creationId="{364BE4EA-9930-4D51-932F-49A51972D2DB}"/>
          </ac:spMkLst>
        </pc:spChg>
        <pc:spChg chg="add mod">
          <ac:chgData name="Demerich, Brad (CCI-Atlanta)" userId="d664ea67-35f8-467c-8add-4666b0495ee4" providerId="ADAL" clId="{4912F010-6D38-418F-9DA6-E37899C39A92}" dt="2022-01-04T16:02:58.774" v="5547" actId="20577"/>
          <ac:spMkLst>
            <pc:docMk/>
            <pc:sldMk cId="3842750909" sldId="274"/>
            <ac:spMk id="39" creationId="{8580C169-6210-4AE5-A37E-4D4FD9E87BAC}"/>
          </ac:spMkLst>
        </pc:spChg>
        <pc:picChg chg="add mod">
          <ac:chgData name="Demerich, Brad (CCI-Atlanta)" userId="d664ea67-35f8-467c-8add-4666b0495ee4" providerId="ADAL" clId="{4912F010-6D38-418F-9DA6-E37899C39A92}" dt="2022-01-01T05:17:03.163" v="4690" actId="1076"/>
          <ac:picMkLst>
            <pc:docMk/>
            <pc:sldMk cId="3842750909" sldId="274"/>
            <ac:picMk id="3" creationId="{BF285990-B748-4D1F-A095-088CDFAA75AE}"/>
          </ac:picMkLst>
        </pc:picChg>
      </pc:sldChg>
      <pc:sldChg chg="addSp modSp add mod">
        <pc:chgData name="Demerich, Brad (CCI-Atlanta)" userId="d664ea67-35f8-467c-8add-4666b0495ee4" providerId="ADAL" clId="{4912F010-6D38-418F-9DA6-E37899C39A92}" dt="2022-01-03T22:08:59.191" v="5224" actId="1076"/>
        <pc:sldMkLst>
          <pc:docMk/>
          <pc:sldMk cId="509607329" sldId="275"/>
        </pc:sldMkLst>
        <pc:spChg chg="mod">
          <ac:chgData name="Demerich, Brad (CCI-Atlanta)" userId="d664ea67-35f8-467c-8add-4666b0495ee4" providerId="ADAL" clId="{4912F010-6D38-418F-9DA6-E37899C39A92}" dt="2022-01-01T05:11:54.313" v="4630" actId="1076"/>
          <ac:spMkLst>
            <pc:docMk/>
            <pc:sldMk cId="509607329" sldId="275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2:13.007" v="4215" actId="1076"/>
          <ac:spMkLst>
            <pc:docMk/>
            <pc:sldMk cId="509607329" sldId="275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2:14.461" v="4216" actId="1076"/>
          <ac:spMkLst>
            <pc:docMk/>
            <pc:sldMk cId="509607329" sldId="275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5:11:57.192" v="4631" actId="1076"/>
          <ac:spMkLst>
            <pc:docMk/>
            <pc:sldMk cId="509607329" sldId="275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52:16.715" v="4217" actId="1076"/>
          <ac:spMkLst>
            <pc:docMk/>
            <pc:sldMk cId="509607329" sldId="275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52:07.813" v="4212" actId="1076"/>
          <ac:spMkLst>
            <pc:docMk/>
            <pc:sldMk cId="509607329" sldId="275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2:06.692" v="4211" actId="1076"/>
          <ac:spMkLst>
            <pc:docMk/>
            <pc:sldMk cId="509607329" sldId="275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52:11.662" v="4214" actId="1076"/>
          <ac:spMkLst>
            <pc:docMk/>
            <pc:sldMk cId="509607329" sldId="275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5:11:50.815" v="4629" actId="1076"/>
          <ac:spMkLst>
            <pc:docMk/>
            <pc:sldMk cId="509607329" sldId="275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2:10.166" v="4213" actId="1076"/>
          <ac:spMkLst>
            <pc:docMk/>
            <pc:sldMk cId="509607329" sldId="275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3T22:08:55.639" v="5223" actId="403"/>
          <ac:spMkLst>
            <pc:docMk/>
            <pc:sldMk cId="509607329" sldId="275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1T04:30:05.522" v="3890" actId="20577"/>
          <ac:spMkLst>
            <pc:docMk/>
            <pc:sldMk cId="509607329" sldId="275"/>
            <ac:spMk id="32" creationId="{8B618901-ED41-4413-AAE7-A2E88CD9A134}"/>
          </ac:spMkLst>
        </pc:spChg>
        <pc:spChg chg="add mod">
          <ac:chgData name="Demerich, Brad (CCI-Atlanta)" userId="d664ea67-35f8-467c-8add-4666b0495ee4" providerId="ADAL" clId="{4912F010-6D38-418F-9DA6-E37899C39A92}" dt="2022-01-01T04:23:14.820" v="3142" actId="1076"/>
          <ac:spMkLst>
            <pc:docMk/>
            <pc:sldMk cId="509607329" sldId="275"/>
            <ac:spMk id="33" creationId="{77B7DB60-6AFC-4462-8B8B-2F054B5CC063}"/>
          </ac:spMkLst>
        </pc:spChg>
        <pc:spChg chg="add mod">
          <ac:chgData name="Demerich, Brad (CCI-Atlanta)" userId="d664ea67-35f8-467c-8add-4666b0495ee4" providerId="ADAL" clId="{4912F010-6D38-418F-9DA6-E37899C39A92}" dt="2022-01-01T04:22:07.988" v="3089" actId="1076"/>
          <ac:spMkLst>
            <pc:docMk/>
            <pc:sldMk cId="509607329" sldId="275"/>
            <ac:spMk id="34" creationId="{F815D104-A037-4574-B3F7-39E93A38A697}"/>
          </ac:spMkLst>
        </pc:spChg>
        <pc:spChg chg="mod">
          <ac:chgData name="Demerich, Brad (CCI-Atlanta)" userId="d664ea67-35f8-467c-8add-4666b0495ee4" providerId="ADAL" clId="{4912F010-6D38-418F-9DA6-E37899C39A92}" dt="2022-01-01T04:22:40.035" v="3108" actId="20577"/>
          <ac:spMkLst>
            <pc:docMk/>
            <pc:sldMk cId="509607329" sldId="275"/>
            <ac:spMk id="35" creationId="{D32D88E8-32DF-4336-AEE0-DBC3690EBC95}"/>
          </ac:spMkLst>
        </pc:spChg>
        <pc:spChg chg="mod">
          <ac:chgData name="Demerich, Brad (CCI-Atlanta)" userId="d664ea67-35f8-467c-8add-4666b0495ee4" providerId="ADAL" clId="{4912F010-6D38-418F-9DA6-E37899C39A92}" dt="2022-01-01T04:23:10.625" v="3141" actId="1076"/>
          <ac:spMkLst>
            <pc:docMk/>
            <pc:sldMk cId="509607329" sldId="275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1T04:23:59.111" v="3200" actId="20577"/>
          <ac:spMkLst>
            <pc:docMk/>
            <pc:sldMk cId="509607329" sldId="275"/>
            <ac:spMk id="37" creationId="{1A674AE6-8573-4B8F-8625-9A0D526C3C57}"/>
          </ac:spMkLst>
        </pc:spChg>
        <pc:picChg chg="add mod">
          <ac:chgData name="Demerich, Brad (CCI-Atlanta)" userId="d664ea67-35f8-467c-8add-4666b0495ee4" providerId="ADAL" clId="{4912F010-6D38-418F-9DA6-E37899C39A92}" dt="2022-01-03T22:08:59.191" v="5224" actId="1076"/>
          <ac:picMkLst>
            <pc:docMk/>
            <pc:sldMk cId="509607329" sldId="275"/>
            <ac:picMk id="3" creationId="{2D6CE666-EC4D-4C41-BCC8-58E8BAEAD5BF}"/>
          </ac:picMkLst>
        </pc:picChg>
      </pc:sldChg>
      <pc:sldChg chg="addSp delSp modSp add mod ord">
        <pc:chgData name="Demerich, Brad (CCI-Atlanta)" userId="d664ea67-35f8-467c-8add-4666b0495ee4" providerId="ADAL" clId="{4912F010-6D38-418F-9DA6-E37899C39A92}" dt="2022-01-03T22:09:03.964" v="5226" actId="403"/>
        <pc:sldMkLst>
          <pc:docMk/>
          <pc:sldMk cId="194519652" sldId="276"/>
        </pc:sldMkLst>
        <pc:spChg chg="mod">
          <ac:chgData name="Demerich, Brad (CCI-Atlanta)" userId="d664ea67-35f8-467c-8add-4666b0495ee4" providerId="ADAL" clId="{4912F010-6D38-418F-9DA6-E37899C39A92}" dt="2022-01-01T04:51:59.112" v="4208" actId="1076"/>
          <ac:spMkLst>
            <pc:docMk/>
            <pc:sldMk cId="194519652" sldId="276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1:57.719" v="4207" actId="1076"/>
          <ac:spMkLst>
            <pc:docMk/>
            <pc:sldMk cId="194519652" sldId="276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1:46.817" v="4203" actId="1076"/>
          <ac:spMkLst>
            <pc:docMk/>
            <pc:sldMk cId="194519652" sldId="276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54.394" v="4206" actId="1076"/>
          <ac:spMkLst>
            <pc:docMk/>
            <pc:sldMk cId="194519652" sldId="276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4:52:03.059" v="4210" actId="1076"/>
          <ac:spMkLst>
            <pc:docMk/>
            <pc:sldMk cId="194519652" sldId="276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51:44.041" v="4201" actId="1076"/>
          <ac:spMkLst>
            <pc:docMk/>
            <pc:sldMk cId="194519652" sldId="276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4:51:39.365" v="4199" actId="1076"/>
          <ac:spMkLst>
            <pc:docMk/>
            <pc:sldMk cId="194519652" sldId="276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1:45.400" v="4202" actId="1076"/>
          <ac:spMkLst>
            <pc:docMk/>
            <pc:sldMk cId="194519652" sldId="276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4:52:00.952" v="4209" actId="1076"/>
          <ac:spMkLst>
            <pc:docMk/>
            <pc:sldMk cId="194519652" sldId="276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1:42.381" v="4200" actId="1076"/>
          <ac:spMkLst>
            <pc:docMk/>
            <pc:sldMk cId="194519652" sldId="276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50.808" v="4205" actId="1076"/>
          <ac:spMkLst>
            <pc:docMk/>
            <pc:sldMk cId="194519652" sldId="276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9:03.964" v="5226" actId="403"/>
          <ac:spMkLst>
            <pc:docMk/>
            <pc:sldMk cId="194519652" sldId="276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1T04:18:11.949" v="2643" actId="20577"/>
          <ac:spMkLst>
            <pc:docMk/>
            <pc:sldMk cId="194519652" sldId="276"/>
            <ac:spMk id="32" creationId="{8B618901-ED41-4413-AAE7-A2E88CD9A134}"/>
          </ac:spMkLst>
        </pc:spChg>
        <pc:spChg chg="del">
          <ac:chgData name="Demerich, Brad (CCI-Atlanta)" userId="d664ea67-35f8-467c-8add-4666b0495ee4" providerId="ADAL" clId="{4912F010-6D38-418F-9DA6-E37899C39A92}" dt="2022-01-01T04:23:19.869" v="3143" actId="478"/>
          <ac:spMkLst>
            <pc:docMk/>
            <pc:sldMk cId="194519652" sldId="276"/>
            <ac:spMk id="33" creationId="{77B7DB60-6AFC-4462-8B8B-2F054B5CC063}"/>
          </ac:spMkLst>
        </pc:spChg>
        <pc:spChg chg="del">
          <ac:chgData name="Demerich, Brad (CCI-Atlanta)" userId="d664ea67-35f8-467c-8add-4666b0495ee4" providerId="ADAL" clId="{4912F010-6D38-418F-9DA6-E37899C39A92}" dt="2022-01-01T04:23:19.869" v="3143" actId="478"/>
          <ac:spMkLst>
            <pc:docMk/>
            <pc:sldMk cId="194519652" sldId="276"/>
            <ac:spMk id="34" creationId="{F815D104-A037-4574-B3F7-39E93A38A697}"/>
          </ac:spMkLst>
        </pc:spChg>
        <pc:spChg chg="mod">
          <ac:chgData name="Demerich, Brad (CCI-Atlanta)" userId="d664ea67-35f8-467c-8add-4666b0495ee4" providerId="ADAL" clId="{4912F010-6D38-418F-9DA6-E37899C39A92}" dt="2022-01-01T04:20:27.480" v="2930" actId="20577"/>
          <ac:spMkLst>
            <pc:docMk/>
            <pc:sldMk cId="194519652" sldId="276"/>
            <ac:spMk id="35" creationId="{D32D88E8-32DF-4336-AEE0-DBC3690EBC95}"/>
          </ac:spMkLst>
        </pc:spChg>
        <pc:spChg chg="mod">
          <ac:chgData name="Demerich, Brad (CCI-Atlanta)" userId="d664ea67-35f8-467c-8add-4666b0495ee4" providerId="ADAL" clId="{4912F010-6D38-418F-9DA6-E37899C39A92}" dt="2022-01-01T04:22:25.467" v="3098" actId="20577"/>
          <ac:spMkLst>
            <pc:docMk/>
            <pc:sldMk cId="194519652" sldId="276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1T04:23:24.586" v="3144" actId="1076"/>
          <ac:spMkLst>
            <pc:docMk/>
            <pc:sldMk cId="194519652" sldId="276"/>
            <ac:spMk id="37" creationId="{6109A09F-C627-446E-AAE7-B067857B6F14}"/>
          </ac:spMkLst>
        </pc:spChg>
        <pc:picChg chg="add mod">
          <ac:chgData name="Demerich, Brad (CCI-Atlanta)" userId="d664ea67-35f8-467c-8add-4666b0495ee4" providerId="ADAL" clId="{4912F010-6D38-418F-9DA6-E37899C39A92}" dt="2022-01-01T05:17:28.437" v="4694" actId="1076"/>
          <ac:picMkLst>
            <pc:docMk/>
            <pc:sldMk cId="194519652" sldId="276"/>
            <ac:picMk id="3" creationId="{3E9F0A5F-17C7-462D-921E-E7D6A2FD436A}"/>
          </ac:picMkLst>
        </pc:picChg>
      </pc:sldChg>
      <pc:sldChg chg="addSp delSp modSp add mod">
        <pc:chgData name="Demerich, Brad (CCI-Atlanta)" userId="d664ea67-35f8-467c-8add-4666b0495ee4" providerId="ADAL" clId="{4912F010-6D38-418F-9DA6-E37899C39A92}" dt="2022-01-05T21:03:24.416" v="6410" actId="1076"/>
        <pc:sldMkLst>
          <pc:docMk/>
          <pc:sldMk cId="4032380549" sldId="277"/>
        </pc:sldMkLst>
        <pc:spChg chg="mod">
          <ac:chgData name="Demerich, Brad (CCI-Atlanta)" userId="d664ea67-35f8-467c-8add-4666b0495ee4" providerId="ADAL" clId="{4912F010-6D38-418F-9DA6-E37899C39A92}" dt="2022-01-01T05:12:36.399" v="4642" actId="1076"/>
          <ac:spMkLst>
            <pc:docMk/>
            <pc:sldMk cId="4032380549" sldId="277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5:12:37.555" v="4643" actId="1076"/>
          <ac:spMkLst>
            <pc:docMk/>
            <pc:sldMk cId="4032380549" sldId="277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5:12:40.267" v="4645" actId="1076"/>
          <ac:spMkLst>
            <pc:docMk/>
            <pc:sldMk cId="4032380549" sldId="277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1T05:12:41.379" v="4646" actId="1076"/>
          <ac:spMkLst>
            <pc:docMk/>
            <pc:sldMk cId="4032380549" sldId="277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5:12:43.886" v="4647" actId="1076"/>
          <ac:spMkLst>
            <pc:docMk/>
            <pc:sldMk cId="4032380549" sldId="277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5:12:39.059" v="4644" actId="1076"/>
          <ac:spMkLst>
            <pc:docMk/>
            <pc:sldMk cId="4032380549" sldId="277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5T21:03:21.378" v="6409" actId="1076"/>
          <ac:spMkLst>
            <pc:docMk/>
            <pc:sldMk cId="4032380549" sldId="277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5:12:33.621" v="4640" actId="1076"/>
          <ac:spMkLst>
            <pc:docMk/>
            <pc:sldMk cId="4032380549" sldId="277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5T21:03:17.733" v="6408" actId="1076"/>
          <ac:spMkLst>
            <pc:docMk/>
            <pc:sldMk cId="4032380549" sldId="277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5T21:03:12.010" v="6405" actId="1076"/>
          <ac:spMkLst>
            <pc:docMk/>
            <pc:sldMk cId="4032380549" sldId="277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5T21:03:10.154" v="6404" actId="1076"/>
          <ac:spMkLst>
            <pc:docMk/>
            <pc:sldMk cId="4032380549" sldId="277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2:32.106" v="4639" actId="1076"/>
          <ac:spMkLst>
            <pc:docMk/>
            <pc:sldMk cId="4032380549" sldId="277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5T21:03:15.252" v="6407" actId="1076"/>
          <ac:spMkLst>
            <pc:docMk/>
            <pc:sldMk cId="4032380549" sldId="277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5T21:03:13.418" v="6406" actId="1076"/>
          <ac:spMkLst>
            <pc:docMk/>
            <pc:sldMk cId="4032380549" sldId="277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5T21:03:24.416" v="6410" actId="1076"/>
          <ac:spMkLst>
            <pc:docMk/>
            <pc:sldMk cId="4032380549" sldId="277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43:00.714" v="4184" actId="1076"/>
          <ac:spMkLst>
            <pc:docMk/>
            <pc:sldMk cId="4032380549" sldId="277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26:02.443" v="3462"/>
          <ac:spMkLst>
            <pc:docMk/>
            <pc:sldMk cId="4032380549" sldId="277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30.890" v="5216" actId="403"/>
          <ac:spMkLst>
            <pc:docMk/>
            <pc:sldMk cId="4032380549" sldId="277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1T04:27:50.162" v="3750" actId="20577"/>
          <ac:spMkLst>
            <pc:docMk/>
            <pc:sldMk cId="4032380549" sldId="277"/>
            <ac:spMk id="32" creationId="{CA74F4BD-2345-4CED-B3FB-376A587FD27A}"/>
          </ac:spMkLst>
        </pc:spChg>
        <pc:spChg chg="add mod">
          <ac:chgData name="Demerich, Brad (CCI-Atlanta)" userId="d664ea67-35f8-467c-8add-4666b0495ee4" providerId="ADAL" clId="{4912F010-6D38-418F-9DA6-E37899C39A92}" dt="2022-01-01T04:28:16.352" v="3834" actId="20577"/>
          <ac:spMkLst>
            <pc:docMk/>
            <pc:sldMk cId="4032380549" sldId="277"/>
            <ac:spMk id="33" creationId="{6037896E-DA01-4D1F-85C8-4164E35E20B8}"/>
          </ac:spMkLst>
        </pc:spChg>
        <pc:spChg chg="add del mod">
          <ac:chgData name="Demerich, Brad (CCI-Atlanta)" userId="d664ea67-35f8-467c-8add-4666b0495ee4" providerId="ADAL" clId="{4912F010-6D38-418F-9DA6-E37899C39A92}" dt="2022-01-01T04:31:32.343" v="3919" actId="478"/>
          <ac:spMkLst>
            <pc:docMk/>
            <pc:sldMk cId="4032380549" sldId="277"/>
            <ac:spMk id="34" creationId="{91A38F4C-2269-4031-BB76-5EEBF72C740F}"/>
          </ac:spMkLst>
        </pc:spChg>
        <pc:spChg chg="mod">
          <ac:chgData name="Demerich, Brad (CCI-Atlanta)" userId="d664ea67-35f8-467c-8add-4666b0495ee4" providerId="ADAL" clId="{4912F010-6D38-418F-9DA6-E37899C39A92}" dt="2022-01-01T04:26:59.888" v="3621" actId="20577"/>
          <ac:spMkLst>
            <pc:docMk/>
            <pc:sldMk cId="4032380549" sldId="277"/>
            <ac:spMk id="37" creationId="{D90AE68C-7BBD-49DD-98F2-68A5B0AAD35C}"/>
          </ac:spMkLst>
        </pc:spChg>
      </pc:sldChg>
      <pc:sldChg chg="addSp modSp add mod">
        <pc:chgData name="Demerich, Brad (CCI-Atlanta)" userId="d664ea67-35f8-467c-8add-4666b0495ee4" providerId="ADAL" clId="{4912F010-6D38-418F-9DA6-E37899C39A92}" dt="2022-01-07T14:37:16.871" v="7134" actId="1076"/>
        <pc:sldMkLst>
          <pc:docMk/>
          <pc:sldMk cId="2323918481" sldId="278"/>
        </pc:sldMkLst>
        <pc:spChg chg="mod">
          <ac:chgData name="Demerich, Brad (CCI-Atlanta)" userId="d664ea67-35f8-467c-8add-4666b0495ee4" providerId="ADAL" clId="{4912F010-6D38-418F-9DA6-E37899C39A92}" dt="2022-01-01T04:42:54.655" v="4182" actId="1076"/>
          <ac:spMkLst>
            <pc:docMk/>
            <pc:sldMk cId="2323918481" sldId="278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42:49.910" v="4179" actId="1076"/>
          <ac:spMkLst>
            <pc:docMk/>
            <pc:sldMk cId="2323918481" sldId="278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4:42:48.369" v="4178" actId="1076"/>
          <ac:spMkLst>
            <pc:docMk/>
            <pc:sldMk cId="2323918481" sldId="278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4:42:53.311" v="4181" actId="1076"/>
          <ac:spMkLst>
            <pc:docMk/>
            <pc:sldMk cId="2323918481" sldId="278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42:51.507" v="4180" actId="1076"/>
          <ac:spMkLst>
            <pc:docMk/>
            <pc:sldMk cId="2323918481" sldId="278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42:40.420" v="4174" actId="1076"/>
          <ac:spMkLst>
            <pc:docMk/>
            <pc:sldMk cId="2323918481" sldId="278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07.604" v="4186" actId="1076"/>
          <ac:spMkLst>
            <pc:docMk/>
            <pc:sldMk cId="2323918481" sldId="278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42:41.853" v="4175" actId="1076"/>
          <ac:spMkLst>
            <pc:docMk/>
            <pc:sldMk cId="2323918481" sldId="278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41:58.617" v="4172" actId="1076"/>
          <ac:spMkLst>
            <pc:docMk/>
            <pc:sldMk cId="2323918481" sldId="278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4:51:10.953" v="4188" actId="1076"/>
          <ac:spMkLst>
            <pc:docMk/>
            <pc:sldMk cId="2323918481" sldId="278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09.218" v="4187" actId="1076"/>
          <ac:spMkLst>
            <pc:docMk/>
            <pc:sldMk cId="2323918481" sldId="278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42:47.031" v="4177" actId="1076"/>
          <ac:spMkLst>
            <pc:docMk/>
            <pc:sldMk cId="2323918481" sldId="278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39.924" v="5219" actId="403"/>
          <ac:spMkLst>
            <pc:docMk/>
            <pc:sldMk cId="2323918481" sldId="278"/>
            <ac:spMk id="31" creationId="{4F4A3476-0198-4F4F-9832-4B631D8DF54B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2" creationId="{CA74F4BD-2345-4CED-B3FB-376A587FD27A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3" creationId="{6037896E-DA01-4D1F-85C8-4164E35E20B8}"/>
          </ac:spMkLst>
        </pc:spChg>
        <pc:spChg chg="add 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4" creationId="{D2303DE0-012F-427E-8DC5-A1D91A1D8558}"/>
          </ac:spMkLst>
        </pc:spChg>
        <pc:spChg chg="add mod">
          <ac:chgData name="Demerich, Brad (CCI-Atlanta)" userId="d664ea67-35f8-467c-8add-4666b0495ee4" providerId="ADAL" clId="{4912F010-6D38-418F-9DA6-E37899C39A92}" dt="2022-01-07T14:37:16.871" v="7134" actId="1076"/>
          <ac:spMkLst>
            <pc:docMk/>
            <pc:sldMk cId="2323918481" sldId="278"/>
            <ac:spMk id="35" creationId="{147175A9-7B71-4B35-AB90-E592893A3F7A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7" creationId="{D90AE68C-7BBD-49DD-98F2-68A5B0AAD35C}"/>
          </ac:spMkLst>
        </pc:spChg>
      </pc:sldChg>
      <pc:sldChg chg="addSp delSp modSp add mod ord delAnim modAnim">
        <pc:chgData name="Demerich, Brad (CCI-Atlanta)" userId="d664ea67-35f8-467c-8add-4666b0495ee4" providerId="ADAL" clId="{4912F010-6D38-418F-9DA6-E37899C39A92}" dt="2022-01-07T15:10:31.192" v="7746" actId="20577"/>
        <pc:sldMkLst>
          <pc:docMk/>
          <pc:sldMk cId="130826564" sldId="279"/>
        </pc:sldMkLst>
        <pc:spChg chg="add mod">
          <ac:chgData name="Demerich, Brad (CCI-Atlanta)" userId="d664ea67-35f8-467c-8add-4666b0495ee4" providerId="ADAL" clId="{4912F010-6D38-418F-9DA6-E37899C39A92}" dt="2022-01-01T05:02:51.186" v="4513" actId="164"/>
          <ac:spMkLst>
            <pc:docMk/>
            <pc:sldMk cId="130826564" sldId="279"/>
            <ac:spMk id="6" creationId="{4FF3A323-1492-4137-9B77-10AF3EB6B536}"/>
          </ac:spMkLst>
        </pc:spChg>
        <pc:spChg chg="add mod">
          <ac:chgData name="Demerich, Brad (CCI-Atlanta)" userId="d664ea67-35f8-467c-8add-4666b0495ee4" providerId="ADAL" clId="{4912F010-6D38-418F-9DA6-E37899C39A92}" dt="2022-01-01T05:05:49.336" v="4596" actId="207"/>
          <ac:spMkLst>
            <pc:docMk/>
            <pc:sldMk cId="130826564" sldId="279"/>
            <ac:spMk id="31" creationId="{92B900A3-5389-4126-A513-17A68826F81B}"/>
          </ac:spMkLst>
        </pc:spChg>
        <pc:spChg chg="mod">
          <ac:chgData name="Demerich, Brad (CCI-Atlanta)" userId="d664ea67-35f8-467c-8add-4666b0495ee4" providerId="ADAL" clId="{4912F010-6D38-418F-9DA6-E37899C39A92}" dt="2022-01-07T15:10:03.761" v="7672" actId="14100"/>
          <ac:spMkLst>
            <pc:docMk/>
            <pc:sldMk cId="130826564" sldId="279"/>
            <ac:spMk id="33" creationId="{8BBAEA2F-17DF-4F8C-A046-337AC51BE66F}"/>
          </ac:spMkLst>
        </pc:spChg>
        <pc:spChg chg="mod">
          <ac:chgData name="Demerich, Brad (CCI-Atlanta)" userId="d664ea67-35f8-467c-8add-4666b0495ee4" providerId="ADAL" clId="{4912F010-6D38-418F-9DA6-E37899C39A92}" dt="2022-01-07T15:10:31.192" v="7746" actId="20577"/>
          <ac:spMkLst>
            <pc:docMk/>
            <pc:sldMk cId="130826564" sldId="279"/>
            <ac:spMk id="34" creationId="{71401EF8-6616-44AE-85C0-281B5951D685}"/>
          </ac:spMkLst>
        </pc:spChg>
        <pc:spChg chg="del">
          <ac:chgData name="Demerich, Brad (CCI-Atlanta)" userId="d664ea67-35f8-467c-8add-4666b0495ee4" providerId="ADAL" clId="{4912F010-6D38-418F-9DA6-E37899C39A92}" dt="2022-01-01T05:00:48.394" v="4394" actId="478"/>
          <ac:spMkLst>
            <pc:docMk/>
            <pc:sldMk cId="130826564" sldId="279"/>
            <ac:spMk id="39" creationId="{5141460C-02EE-4B36-8A35-A3573171B80E}"/>
          </ac:spMkLst>
        </pc:spChg>
        <pc:spChg chg="del">
          <ac:chgData name="Demerich, Brad (CCI-Atlanta)" userId="d664ea67-35f8-467c-8add-4666b0495ee4" providerId="ADAL" clId="{4912F010-6D38-418F-9DA6-E37899C39A92}" dt="2022-01-01T05:00:48.394" v="4394" actId="478"/>
          <ac:spMkLst>
            <pc:docMk/>
            <pc:sldMk cId="130826564" sldId="279"/>
            <ac:spMk id="49" creationId="{44868966-8A3D-48E2-A8D4-E743968D28E8}"/>
          </ac:spMkLst>
        </pc:spChg>
        <pc:grpChg chg="add mod">
          <ac:chgData name="Demerich, Brad (CCI-Atlanta)" userId="d664ea67-35f8-467c-8add-4666b0495ee4" providerId="ADAL" clId="{4912F010-6D38-418F-9DA6-E37899C39A92}" dt="2022-01-01T05:02:51.186" v="4513" actId="164"/>
          <ac:grpSpMkLst>
            <pc:docMk/>
            <pc:sldMk cId="130826564" sldId="279"/>
            <ac:grpSpMk id="7" creationId="{EFC6D06B-D58E-4B3F-B1AA-2F20B268E229}"/>
          </ac:grpSpMkLst>
        </pc:grpChg>
        <pc:grpChg chg="del">
          <ac:chgData name="Demerich, Brad (CCI-Atlanta)" userId="d664ea67-35f8-467c-8add-4666b0495ee4" providerId="ADAL" clId="{4912F010-6D38-418F-9DA6-E37899C39A92}" dt="2022-01-01T05:00:48.394" v="4394" actId="478"/>
          <ac:grpSpMkLst>
            <pc:docMk/>
            <pc:sldMk cId="130826564" sldId="279"/>
            <ac:grpSpMk id="40" creationId="{D70FDD86-97B8-49D9-8EF5-52BBA4BC3680}"/>
          </ac:grpSpMkLst>
        </pc:grpChg>
        <pc:grpChg chg="del">
          <ac:chgData name="Demerich, Brad (CCI-Atlanta)" userId="d664ea67-35f8-467c-8add-4666b0495ee4" providerId="ADAL" clId="{4912F010-6D38-418F-9DA6-E37899C39A92}" dt="2022-01-01T05:00:48.394" v="4394" actId="478"/>
          <ac:grpSpMkLst>
            <pc:docMk/>
            <pc:sldMk cId="130826564" sldId="279"/>
            <ac:grpSpMk id="43" creationId="{1D914C64-AD0A-4DF1-B020-D9FFC9BFB3F6}"/>
          </ac:grpSpMkLst>
        </pc:grpChg>
        <pc:grpChg chg="del">
          <ac:chgData name="Demerich, Brad (CCI-Atlanta)" userId="d664ea67-35f8-467c-8add-4666b0495ee4" providerId="ADAL" clId="{4912F010-6D38-418F-9DA6-E37899C39A92}" dt="2022-01-01T05:00:35.896" v="4393" actId="478"/>
          <ac:grpSpMkLst>
            <pc:docMk/>
            <pc:sldMk cId="130826564" sldId="279"/>
            <ac:grpSpMk id="46" creationId="{19A01904-947D-49B1-8475-43C3A6932FBC}"/>
          </ac:grpSpMkLst>
        </pc:grpChg>
        <pc:picChg chg="add del mod">
          <ac:chgData name="Demerich, Brad (CCI-Atlanta)" userId="d664ea67-35f8-467c-8add-4666b0495ee4" providerId="ADAL" clId="{4912F010-6D38-418F-9DA6-E37899C39A92}" dt="2022-01-01T05:02:07.255" v="4501" actId="478"/>
          <ac:picMkLst>
            <pc:docMk/>
            <pc:sldMk cId="130826564" sldId="279"/>
            <ac:picMk id="3" creationId="{3E0D1E64-DCFA-483E-8B8A-3892C736BDF1}"/>
          </ac:picMkLst>
        </pc:picChg>
        <pc:picChg chg="add mod">
          <ac:chgData name="Demerich, Brad (CCI-Atlanta)" userId="d664ea67-35f8-467c-8add-4666b0495ee4" providerId="ADAL" clId="{4912F010-6D38-418F-9DA6-E37899C39A92}" dt="2022-01-01T05:02:51.186" v="4513" actId="164"/>
          <ac:picMkLst>
            <pc:docMk/>
            <pc:sldMk cId="130826564" sldId="279"/>
            <ac:picMk id="5" creationId="{7576315F-C11D-4C19-A423-B0CEBD805D59}"/>
          </ac:picMkLst>
        </pc:picChg>
        <pc:picChg chg="add mod ord">
          <ac:chgData name="Demerich, Brad (CCI-Atlanta)" userId="d664ea67-35f8-467c-8add-4666b0495ee4" providerId="ADAL" clId="{4912F010-6D38-418F-9DA6-E37899C39A92}" dt="2022-01-01T05:08:01.539" v="4623" actId="166"/>
          <ac:picMkLst>
            <pc:docMk/>
            <pc:sldMk cId="130826564" sldId="279"/>
            <ac:picMk id="9" creationId="{71F8E0DE-53F7-4A4C-A9B6-F2B655A88D5E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5" creationId="{B2AB3453-5CDE-47D2-9A2E-7642C777C1B6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6" creationId="{A5C44E7B-D626-472B-B2C7-1051EC7B1F7B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7" creationId="{100DD79F-5E91-41F1-A947-D8563369BAB0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8" creationId="{BC4176DB-D74B-4617-BFC4-D7FA16E007AA}"/>
          </ac:picMkLst>
        </pc:picChg>
      </pc:sldChg>
      <pc:sldChg chg="addSp delSp modSp add mod modAnim">
        <pc:chgData name="Demerich, Brad (CCI-Atlanta)" userId="d664ea67-35f8-467c-8add-4666b0495ee4" providerId="ADAL" clId="{4912F010-6D38-418F-9DA6-E37899C39A92}" dt="2022-01-04T16:38:44.291" v="5713"/>
        <pc:sldMkLst>
          <pc:docMk/>
          <pc:sldMk cId="468178126" sldId="280"/>
        </pc:sldMkLst>
        <pc:spChg chg="add mod">
          <ac:chgData name="Demerich, Brad (CCI-Atlanta)" userId="d664ea67-35f8-467c-8add-4666b0495ee4" providerId="ADAL" clId="{4912F010-6D38-418F-9DA6-E37899C39A92}" dt="2022-01-03T22:05:28.819" v="5168" actId="404"/>
          <ac:spMkLst>
            <pc:docMk/>
            <pc:sldMk cId="468178126" sldId="280"/>
            <ac:spMk id="4" creationId="{CBE24545-76D0-47DF-B87C-D282AF435299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5" creationId="{BFF11A60-D2D7-45B9-A99D-72BBFDEB0D5C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8" creationId="{9FAB8D3A-CE58-4312-B481-8E254558403E}"/>
          </ac:spMkLst>
        </pc:spChg>
        <pc:spChg chg="add mod">
          <ac:chgData name="Demerich, Brad (CCI-Atlanta)" userId="d664ea67-35f8-467c-8add-4666b0495ee4" providerId="ADAL" clId="{4912F010-6D38-418F-9DA6-E37899C39A92}" dt="2022-01-03T22:03:08.056" v="5151" actId="2711"/>
          <ac:spMkLst>
            <pc:docMk/>
            <pc:sldMk cId="468178126" sldId="280"/>
            <ac:spMk id="10" creationId="{E56C1B9B-1113-43F4-AB86-CAFB44939E89}"/>
          </ac:spMkLst>
        </pc:spChg>
        <pc:spChg chg="mod">
          <ac:chgData name="Demerich, Brad (CCI-Atlanta)" userId="d664ea67-35f8-467c-8add-4666b0495ee4" providerId="ADAL" clId="{4912F010-6D38-418F-9DA6-E37899C39A92}" dt="2022-01-03T22:02:06.299" v="5130" actId="1076"/>
          <ac:spMkLst>
            <pc:docMk/>
            <pc:sldMk cId="468178126" sldId="280"/>
            <ac:spMk id="19" creationId="{1A193DDE-7C9C-4983-8C44-66CF925F7D4E}"/>
          </ac:spMkLst>
        </pc:spChg>
        <pc:spChg chg="mod">
          <ac:chgData name="Demerich, Brad (CCI-Atlanta)" userId="d664ea67-35f8-467c-8add-4666b0495ee4" providerId="ADAL" clId="{4912F010-6D38-418F-9DA6-E37899C39A92}" dt="2022-01-03T21:52:36.801" v="4731" actId="1076"/>
          <ac:spMkLst>
            <pc:docMk/>
            <pc:sldMk cId="468178126" sldId="280"/>
            <ac:spMk id="30" creationId="{BA912731-2CEE-4794-93F0-0635B6A990ED}"/>
          </ac:spMkLst>
        </pc:spChg>
        <pc:spChg chg="mod">
          <ac:chgData name="Demerich, Brad (CCI-Atlanta)" userId="d664ea67-35f8-467c-8add-4666b0495ee4" providerId="ADAL" clId="{4912F010-6D38-418F-9DA6-E37899C39A92}" dt="2022-01-03T21:52:40.329" v="4732" actId="1076"/>
          <ac:spMkLst>
            <pc:docMk/>
            <pc:sldMk cId="468178126" sldId="280"/>
            <ac:spMk id="31" creationId="{1CEF384B-08C5-4184-8761-35FB94F0A18F}"/>
          </ac:spMkLst>
        </pc:spChg>
        <pc:spChg chg="mod">
          <ac:chgData name="Demerich, Brad (CCI-Atlanta)" userId="d664ea67-35f8-467c-8add-4666b0495ee4" providerId="ADAL" clId="{4912F010-6D38-418F-9DA6-E37899C39A92}" dt="2022-01-03T21:52:35.168" v="4730" actId="1076"/>
          <ac:spMkLst>
            <pc:docMk/>
            <pc:sldMk cId="468178126" sldId="280"/>
            <ac:spMk id="32" creationId="{C4622295-9C55-4431-9B25-93B8E593D40D}"/>
          </ac:spMkLst>
        </pc:spChg>
        <pc:spChg chg="mod">
          <ac:chgData name="Demerich, Brad (CCI-Atlanta)" userId="d664ea67-35f8-467c-8add-4666b0495ee4" providerId="ADAL" clId="{4912F010-6D38-418F-9DA6-E37899C39A92}" dt="2022-01-03T21:52:33.273" v="4729" actId="1076"/>
          <ac:spMkLst>
            <pc:docMk/>
            <pc:sldMk cId="468178126" sldId="280"/>
            <ac:spMk id="33" creationId="{CBA0E74D-0C3B-4960-BE57-B4B40F831190}"/>
          </ac:spMkLst>
        </pc:spChg>
        <pc:spChg chg="mod">
          <ac:chgData name="Demerich, Brad (CCI-Atlanta)" userId="d664ea67-35f8-467c-8add-4666b0495ee4" providerId="ADAL" clId="{4912F010-6D38-418F-9DA6-E37899C39A92}" dt="2022-01-03T21:52:30.936" v="4728" actId="1076"/>
          <ac:spMkLst>
            <pc:docMk/>
            <pc:sldMk cId="468178126" sldId="280"/>
            <ac:spMk id="34" creationId="{D10F7337-265A-4FE2-AD3A-48D51AAB88FC}"/>
          </ac:spMkLst>
        </pc:spChg>
        <pc:spChg chg="mod">
          <ac:chgData name="Demerich, Brad (CCI-Atlanta)" userId="d664ea67-35f8-467c-8add-4666b0495ee4" providerId="ADAL" clId="{4912F010-6D38-418F-9DA6-E37899C39A92}" dt="2022-01-03T21:52:29.143" v="4727" actId="1076"/>
          <ac:spMkLst>
            <pc:docMk/>
            <pc:sldMk cId="468178126" sldId="280"/>
            <ac:spMk id="35" creationId="{E0CB861D-065F-4735-A08F-9D590F84B135}"/>
          </ac:spMkLst>
        </pc:spChg>
        <pc:spChg chg="mod">
          <ac:chgData name="Demerich, Brad (CCI-Atlanta)" userId="d664ea67-35f8-467c-8add-4666b0495ee4" providerId="ADAL" clId="{4912F010-6D38-418F-9DA6-E37899C39A92}" dt="2022-01-03T21:52:27.230" v="4726" actId="1076"/>
          <ac:spMkLst>
            <pc:docMk/>
            <pc:sldMk cId="468178126" sldId="280"/>
            <ac:spMk id="36" creationId="{1C451E21-2789-4D34-902C-AD6B4150830E}"/>
          </ac:spMkLst>
        </pc:spChg>
        <pc:spChg chg="mod">
          <ac:chgData name="Demerich, Brad (CCI-Atlanta)" userId="d664ea67-35f8-467c-8add-4666b0495ee4" providerId="ADAL" clId="{4912F010-6D38-418F-9DA6-E37899C39A92}" dt="2022-01-03T21:52:25.201" v="4725" actId="1076"/>
          <ac:spMkLst>
            <pc:docMk/>
            <pc:sldMk cId="468178126" sldId="280"/>
            <ac:spMk id="37" creationId="{77327BA3-E7A8-4DA0-95C5-96171572B57A}"/>
          </ac:spMkLst>
        </pc:spChg>
        <pc:spChg chg="mod">
          <ac:chgData name="Demerich, Brad (CCI-Atlanta)" userId="d664ea67-35f8-467c-8add-4666b0495ee4" providerId="ADAL" clId="{4912F010-6D38-418F-9DA6-E37899C39A92}" dt="2022-01-03T21:52:23.973" v="4724" actId="1076"/>
          <ac:spMkLst>
            <pc:docMk/>
            <pc:sldMk cId="468178126" sldId="280"/>
            <ac:spMk id="38" creationId="{7A30676E-8AE0-41BA-9EAC-175D5C1F89BE}"/>
          </ac:spMkLst>
        </pc:spChg>
        <pc:spChg chg="mod">
          <ac:chgData name="Demerich, Brad (CCI-Atlanta)" userId="d664ea67-35f8-467c-8add-4666b0495ee4" providerId="ADAL" clId="{4912F010-6D38-418F-9DA6-E37899C39A92}" dt="2022-01-03T21:52:22.532" v="4723" actId="1076"/>
          <ac:spMkLst>
            <pc:docMk/>
            <pc:sldMk cId="468178126" sldId="280"/>
            <ac:spMk id="39" creationId="{3E9578A6-AFC2-4083-B1D0-84F635678B4B}"/>
          </ac:spMkLst>
        </pc:spChg>
        <pc:spChg chg="mod">
          <ac:chgData name="Demerich, Brad (CCI-Atlanta)" userId="d664ea67-35f8-467c-8add-4666b0495ee4" providerId="ADAL" clId="{4912F010-6D38-418F-9DA6-E37899C39A92}" dt="2022-01-03T22:01:53.667" v="5125" actId="1076"/>
          <ac:spMkLst>
            <pc:docMk/>
            <pc:sldMk cId="468178126" sldId="280"/>
            <ac:spMk id="40" creationId="{24A3DD0E-9803-433C-8708-98970951397A}"/>
          </ac:spMkLst>
        </pc:spChg>
        <pc:spChg chg="mod">
          <ac:chgData name="Demerich, Brad (CCI-Atlanta)" userId="d664ea67-35f8-467c-8add-4666b0495ee4" providerId="ADAL" clId="{4912F010-6D38-418F-9DA6-E37899C39A92}" dt="2022-01-03T22:01:55.396" v="5126" actId="1076"/>
          <ac:spMkLst>
            <pc:docMk/>
            <pc:sldMk cId="468178126" sldId="280"/>
            <ac:spMk id="41" creationId="{0815988E-5495-4967-8DDC-1834D72EB707}"/>
          </ac:spMkLst>
        </pc:spChg>
        <pc:spChg chg="mod">
          <ac:chgData name="Demerich, Brad (CCI-Atlanta)" userId="d664ea67-35f8-467c-8add-4666b0495ee4" providerId="ADAL" clId="{4912F010-6D38-418F-9DA6-E37899C39A92}" dt="2022-01-03T22:01:51.680" v="5123" actId="1076"/>
          <ac:spMkLst>
            <pc:docMk/>
            <pc:sldMk cId="468178126" sldId="280"/>
            <ac:spMk id="42" creationId="{9C6A3D39-2B21-4D41-A61D-0DCF0EC22A79}"/>
          </ac:spMkLst>
        </pc:spChg>
        <pc:spChg chg="mod">
          <ac:chgData name="Demerich, Brad (CCI-Atlanta)" userId="d664ea67-35f8-467c-8add-4666b0495ee4" providerId="ADAL" clId="{4912F010-6D38-418F-9DA6-E37899C39A92}" dt="2022-01-03T22:01:52.550" v="5124" actId="1076"/>
          <ac:spMkLst>
            <pc:docMk/>
            <pc:sldMk cId="468178126" sldId="280"/>
            <ac:spMk id="43" creationId="{F275600A-CBA4-4CEE-922F-A1C6DD25DDEA}"/>
          </ac:spMkLst>
        </pc:spChg>
        <pc:spChg chg="mod">
          <ac:chgData name="Demerich, Brad (CCI-Atlanta)" userId="d664ea67-35f8-467c-8add-4666b0495ee4" providerId="ADAL" clId="{4912F010-6D38-418F-9DA6-E37899C39A92}" dt="2022-01-03T22:01:57.524" v="5127" actId="1076"/>
          <ac:spMkLst>
            <pc:docMk/>
            <pc:sldMk cId="468178126" sldId="280"/>
            <ac:spMk id="44" creationId="{77965AEA-1947-4559-A0DA-85EF880C0FCD}"/>
          </ac:spMkLst>
        </pc:spChg>
        <pc:spChg chg="mod">
          <ac:chgData name="Demerich, Brad (CCI-Atlanta)" userId="d664ea67-35f8-467c-8add-4666b0495ee4" providerId="ADAL" clId="{4912F010-6D38-418F-9DA6-E37899C39A92}" dt="2022-01-03T21:54:43.260" v="4761" actId="1076"/>
          <ac:spMkLst>
            <pc:docMk/>
            <pc:sldMk cId="468178126" sldId="280"/>
            <ac:spMk id="45" creationId="{8A9130E0-DB57-4CF3-BE1D-71CCC9390889}"/>
          </ac:spMkLst>
        </pc:spChg>
        <pc:spChg chg="add mod">
          <ac:chgData name="Demerich, Brad (CCI-Atlanta)" userId="d664ea67-35f8-467c-8add-4666b0495ee4" providerId="ADAL" clId="{4912F010-6D38-418F-9DA6-E37899C39A92}" dt="2022-01-03T22:05:54.757" v="5185" actId="20577"/>
          <ac:spMkLst>
            <pc:docMk/>
            <pc:sldMk cId="468178126" sldId="280"/>
            <ac:spMk id="50" creationId="{E4005548-F7F7-489F-B538-417B53D41087}"/>
          </ac:spMkLst>
        </pc:spChg>
        <pc:spChg chg="add mod">
          <ac:chgData name="Demerich, Brad (CCI-Atlanta)" userId="d664ea67-35f8-467c-8add-4666b0495ee4" providerId="ADAL" clId="{4912F010-6D38-418F-9DA6-E37899C39A92}" dt="2022-01-03T22:05:47.607" v="5170" actId="1076"/>
          <ac:spMkLst>
            <pc:docMk/>
            <pc:sldMk cId="468178126" sldId="280"/>
            <ac:spMk id="51" creationId="{4703F656-AFFE-4888-AF90-F6A2CB5122D9}"/>
          </ac:spMkLst>
        </pc:spChg>
        <pc:spChg chg="add mod">
          <ac:chgData name="Demerich, Brad (CCI-Atlanta)" userId="d664ea67-35f8-467c-8add-4666b0495ee4" providerId="ADAL" clId="{4912F010-6D38-418F-9DA6-E37899C39A92}" dt="2022-01-03T22:05:28.819" v="5168" actId="404"/>
          <ac:spMkLst>
            <pc:docMk/>
            <pc:sldMk cId="468178126" sldId="280"/>
            <ac:spMk id="52" creationId="{AFB319A5-1DC1-4363-8E04-ABE2C8FD6586}"/>
          </ac:spMkLst>
        </pc:spChg>
        <pc:spChg chg="add mod">
          <ac:chgData name="Demerich, Brad (CCI-Atlanta)" userId="d664ea67-35f8-467c-8add-4666b0495ee4" providerId="ADAL" clId="{4912F010-6D38-418F-9DA6-E37899C39A92}" dt="2022-01-03T22:05:43.453" v="5169" actId="1076"/>
          <ac:spMkLst>
            <pc:docMk/>
            <pc:sldMk cId="468178126" sldId="280"/>
            <ac:spMk id="53" creationId="{7783EF43-A717-4C64-A376-17D569C4D3E2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54" creationId="{C99733CE-5F8F-46C4-9D12-2CE066F8337A}"/>
          </ac:spMkLst>
        </pc:spChg>
        <pc:grpChg chg="add mod">
          <ac:chgData name="Demerich, Brad (CCI-Atlanta)" userId="d664ea67-35f8-467c-8add-4666b0495ee4" providerId="ADAL" clId="{4912F010-6D38-418F-9DA6-E37899C39A92}" dt="2022-01-03T22:02:26.269" v="5132" actId="1076"/>
          <ac:grpSpMkLst>
            <pc:docMk/>
            <pc:sldMk cId="468178126" sldId="280"/>
            <ac:grpSpMk id="9" creationId="{9B210BB7-9638-41E7-B857-6215FE896137}"/>
          </ac:grpSpMkLst>
        </pc:grp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6" creationId="{99AD5AC7-6DCA-45ED-B20C-47ECCE2AD8D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7" creationId="{6CFE5055-C3A5-435F-B98A-54A606053B9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1" creationId="{12A30D3A-58FE-4748-833E-7EACE2F59C77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2" creationId="{F4F4F6D2-EF3A-4372-88BD-5E29B9BE26ED}"/>
          </ac:picMkLst>
        </pc:picChg>
        <pc:picChg chg="mod">
          <ac:chgData name="Demerich, Brad (CCI-Atlanta)" userId="d664ea67-35f8-467c-8add-4666b0495ee4" providerId="ADAL" clId="{4912F010-6D38-418F-9DA6-E37899C39A92}" dt="2022-01-03T21:54:47.063" v="4762" actId="166"/>
          <ac:picMkLst>
            <pc:docMk/>
            <pc:sldMk cId="468178126" sldId="280"/>
            <ac:picMk id="2050" creationId="{D66438F2-5716-493B-9B8C-0CD7AF795DE5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58" creationId="{F9C19574-BEC9-4A9E-8BBF-C71AD07E452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60" creationId="{9D2A0CB4-F1A3-42BE-820C-560C7E9A30EF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62" creationId="{56129344-B093-47F1-9E3B-1E915823AD19}"/>
          </ac:picMkLst>
        </pc:picChg>
        <pc:cxnChg chg="add del mod">
          <ac:chgData name="Demerich, Brad (CCI-Atlanta)" userId="d664ea67-35f8-467c-8add-4666b0495ee4" providerId="ADAL" clId="{4912F010-6D38-418F-9DA6-E37899C39A92}" dt="2022-01-03T21:58:40.518" v="5072" actId="478"/>
          <ac:cxnSpMkLst>
            <pc:docMk/>
            <pc:sldMk cId="468178126" sldId="280"/>
            <ac:cxnSpMk id="3" creationId="{FF811703-1125-4A90-B971-9E7245EDC91F}"/>
          </ac:cxnSpMkLst>
        </pc:cxnChg>
      </pc:sldChg>
      <pc:sldChg chg="addSp delSp modSp add mod delAnim modAnim">
        <pc:chgData name="Demerich, Brad (CCI-Atlanta)" userId="d664ea67-35f8-467c-8add-4666b0495ee4" providerId="ADAL" clId="{4912F010-6D38-418F-9DA6-E37899C39A92}" dt="2022-01-07T15:11:01.678" v="7782" actId="20577"/>
        <pc:sldMkLst>
          <pc:docMk/>
          <pc:sldMk cId="3101687121" sldId="281"/>
        </pc:sldMkLst>
        <pc:spChg chg="add del mod">
          <ac:chgData name="Demerich, Brad (CCI-Atlanta)" userId="d664ea67-35f8-467c-8add-4666b0495ee4" providerId="ADAL" clId="{4912F010-6D38-418F-9DA6-E37899C39A92}" dt="2022-01-04T16:47:08.182" v="6020"/>
          <ac:spMkLst>
            <pc:docMk/>
            <pc:sldMk cId="3101687121" sldId="281"/>
            <ac:spMk id="2" creationId="{43954F21-68AA-4CF5-BB94-924B44BCFD3C}"/>
          </ac:spMkLst>
        </pc:spChg>
        <pc:spChg chg="add mod">
          <ac:chgData name="Demerich, Brad (CCI-Atlanta)" userId="d664ea67-35f8-467c-8add-4666b0495ee4" providerId="ADAL" clId="{4912F010-6D38-418F-9DA6-E37899C39A92}" dt="2022-01-04T16:54:29.702" v="6165" actId="1076"/>
          <ac:spMkLst>
            <pc:docMk/>
            <pc:sldMk cId="3101687121" sldId="281"/>
            <ac:spMk id="9" creationId="{8E28D8F2-E310-4284-8730-8BD70849A0E8}"/>
          </ac:spMkLst>
        </pc:spChg>
        <pc:spChg chg="mod">
          <ac:chgData name="Demerich, Brad (CCI-Atlanta)" userId="d664ea67-35f8-467c-8add-4666b0495ee4" providerId="ADAL" clId="{4912F010-6D38-418F-9DA6-E37899C39A92}" dt="2022-01-04T16:55:41.061" v="6172" actId="1076"/>
          <ac:spMkLst>
            <pc:docMk/>
            <pc:sldMk cId="3101687121" sldId="281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4T16:55:44.118" v="6174" actId="1076"/>
          <ac:spMkLst>
            <pc:docMk/>
            <pc:sldMk cId="3101687121" sldId="281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4T16:55:39.781" v="6171" actId="1076"/>
          <ac:spMkLst>
            <pc:docMk/>
            <pc:sldMk cId="3101687121" sldId="281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4T16:55:42.833" v="6173" actId="1076"/>
          <ac:spMkLst>
            <pc:docMk/>
            <pc:sldMk cId="3101687121" sldId="281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4T16:55:46.588" v="6175" actId="1076"/>
          <ac:spMkLst>
            <pc:docMk/>
            <pc:sldMk cId="3101687121" sldId="281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4T16:55:37.527" v="6170" actId="1076"/>
          <ac:spMkLst>
            <pc:docMk/>
            <pc:sldMk cId="3101687121" sldId="281"/>
            <ac:spMk id="15" creationId="{0AE505A2-0BBF-4AF4-8FF4-5254CB8558D5}"/>
          </ac:spMkLst>
        </pc:spChg>
        <pc:spChg chg="mod">
          <ac:chgData name="Demerich, Brad (CCI-Atlanta)" userId="d664ea67-35f8-467c-8add-4666b0495ee4" providerId="ADAL" clId="{4912F010-6D38-418F-9DA6-E37899C39A92}" dt="2022-01-04T16:55:35.784" v="6169" actId="1076"/>
          <ac:spMkLst>
            <pc:docMk/>
            <pc:sldMk cId="3101687121" sldId="281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4T16:52:55.543" v="6122" actId="1076"/>
          <ac:spMkLst>
            <pc:docMk/>
            <pc:sldMk cId="3101687121" sldId="281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4T16:52:57.215" v="6123" actId="1076"/>
          <ac:spMkLst>
            <pc:docMk/>
            <pc:sldMk cId="3101687121" sldId="281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4T16:52:54.491" v="6121" actId="1076"/>
          <ac:spMkLst>
            <pc:docMk/>
            <pc:sldMk cId="3101687121" sldId="281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4T16:52:49.647" v="6117" actId="1076"/>
          <ac:spMkLst>
            <pc:docMk/>
            <pc:sldMk cId="3101687121" sldId="281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4T16:52:58.905" v="6124" actId="1076"/>
          <ac:spMkLst>
            <pc:docMk/>
            <pc:sldMk cId="3101687121" sldId="281"/>
            <ac:spMk id="27" creationId="{5F01FB6B-DE7A-4F51-A443-74B36845ACE9}"/>
          </ac:spMkLst>
        </pc:spChg>
        <pc:spChg chg="ord">
          <ac:chgData name="Demerich, Brad (CCI-Atlanta)" userId="d664ea67-35f8-467c-8add-4666b0495ee4" providerId="ADAL" clId="{4912F010-6D38-418F-9DA6-E37899C39A92}" dt="2022-01-04T16:46:06.751" v="6012" actId="167"/>
          <ac:spMkLst>
            <pc:docMk/>
            <pc:sldMk cId="3101687121" sldId="281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4T16:54:33.059" v="6166" actId="1076"/>
          <ac:spMkLst>
            <pc:docMk/>
            <pc:sldMk cId="3101687121" sldId="281"/>
            <ac:spMk id="31" creationId="{463F8A63-5E2D-48C0-A96F-46B1002D7762}"/>
          </ac:spMkLst>
        </pc:spChg>
        <pc:spChg chg="mod">
          <ac:chgData name="Demerich, Brad (CCI-Atlanta)" userId="d664ea67-35f8-467c-8add-4666b0495ee4" providerId="ADAL" clId="{4912F010-6D38-418F-9DA6-E37899C39A92}" dt="2022-01-07T15:11:01.678" v="7782" actId="20577"/>
          <ac:spMkLst>
            <pc:docMk/>
            <pc:sldMk cId="3101687121" sldId="281"/>
            <ac:spMk id="33" creationId="{44913DDF-0257-4A1A-B169-D5DBBF714A79}"/>
          </ac:spMkLst>
        </pc:spChg>
        <pc:spChg chg="mod">
          <ac:chgData name="Demerich, Brad (CCI-Atlanta)" userId="d664ea67-35f8-467c-8add-4666b0495ee4" providerId="ADAL" clId="{4912F010-6D38-418F-9DA6-E37899C39A92}" dt="2022-01-04T16:45:18.843" v="6002" actId="20577"/>
          <ac:spMkLst>
            <pc:docMk/>
            <pc:sldMk cId="3101687121" sldId="281"/>
            <ac:spMk id="34" creationId="{833CDBF7-4567-46F1-A79D-2DF749C53744}"/>
          </ac:spMkLst>
        </pc:spChg>
        <pc:spChg chg="del">
          <ac:chgData name="Demerich, Brad (CCI-Atlanta)" userId="d664ea67-35f8-467c-8add-4666b0495ee4" providerId="ADAL" clId="{4912F010-6D38-418F-9DA6-E37899C39A92}" dt="2022-01-04T16:45:29.009" v="6003" actId="478"/>
          <ac:spMkLst>
            <pc:docMk/>
            <pc:sldMk cId="3101687121" sldId="281"/>
            <ac:spMk id="37" creationId="{3F6C98B7-A8B8-4BD0-ADB2-DB4FC4ADAE9B}"/>
          </ac:spMkLst>
        </pc:spChg>
        <pc:spChg chg="del mod ord">
          <ac:chgData name="Demerich, Brad (CCI-Atlanta)" userId="d664ea67-35f8-467c-8add-4666b0495ee4" providerId="ADAL" clId="{4912F010-6D38-418F-9DA6-E37899C39A92}" dt="2022-01-04T16:52:53.259" v="6120" actId="478"/>
          <ac:spMkLst>
            <pc:docMk/>
            <pc:sldMk cId="3101687121" sldId="281"/>
            <ac:spMk id="39" creationId="{A775A0BD-8CA3-45CD-8656-BFAEF19B214F}"/>
          </ac:spMkLst>
        </pc:spChg>
        <pc:spChg chg="add mod">
          <ac:chgData name="Demerich, Brad (CCI-Atlanta)" userId="d664ea67-35f8-467c-8add-4666b0495ee4" providerId="ADAL" clId="{4912F010-6D38-418F-9DA6-E37899C39A92}" dt="2022-01-04T16:54:25.593" v="6164" actId="1076"/>
          <ac:spMkLst>
            <pc:docMk/>
            <pc:sldMk cId="3101687121" sldId="281"/>
            <ac:spMk id="40" creationId="{DC4288F1-1F04-4825-BA49-87BA2B33F69F}"/>
          </ac:spMkLst>
        </pc:spChg>
        <pc:spChg chg="add mod ord">
          <ac:chgData name="Demerich, Brad (CCI-Atlanta)" userId="d664ea67-35f8-467c-8add-4666b0495ee4" providerId="ADAL" clId="{4912F010-6D38-418F-9DA6-E37899C39A92}" dt="2022-01-04T16:57:39.068" v="6181" actId="167"/>
          <ac:spMkLst>
            <pc:docMk/>
            <pc:sldMk cId="3101687121" sldId="281"/>
            <ac:spMk id="42" creationId="{2D3A6074-BEE6-4F44-BE1D-45E1E2F3C143}"/>
          </ac:spMkLst>
        </pc:spChg>
        <pc:graphicFrameChg chg="add mod">
          <ac:chgData name="Demerich, Brad (CCI-Atlanta)" userId="d664ea67-35f8-467c-8add-4666b0495ee4" providerId="ADAL" clId="{4912F010-6D38-418F-9DA6-E37899C39A92}" dt="2022-01-04T16:55:24.407" v="6167" actId="2085"/>
          <ac:graphicFrameMkLst>
            <pc:docMk/>
            <pc:sldMk cId="3101687121" sldId="281"/>
            <ac:graphicFrameMk id="5" creationId="{65CB9E13-6081-495A-8432-836EC9B94339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4T16:52:43.644" v="6116" actId="1076"/>
          <ac:graphicFrameMkLst>
            <pc:docMk/>
            <pc:sldMk cId="3101687121" sldId="281"/>
            <ac:graphicFrameMk id="8" creationId="{00F48270-F0F0-4E34-B3B3-A35891B8FCA4}"/>
          </ac:graphicFrameMkLst>
        </pc:graphicFrameChg>
        <pc:picChg chg="del">
          <ac:chgData name="Demerich, Brad (CCI-Atlanta)" userId="d664ea67-35f8-467c-8add-4666b0495ee4" providerId="ADAL" clId="{4912F010-6D38-418F-9DA6-E37899C39A92}" dt="2022-01-04T16:45:29.009" v="6003" actId="478"/>
          <ac:picMkLst>
            <pc:docMk/>
            <pc:sldMk cId="3101687121" sldId="281"/>
            <ac:picMk id="35" creationId="{E2F13442-7B17-423F-92C7-9626B17EFF16}"/>
          </ac:picMkLst>
        </pc:picChg>
        <pc:picChg chg="del mod ord">
          <ac:chgData name="Demerich, Brad (CCI-Atlanta)" userId="d664ea67-35f8-467c-8add-4666b0495ee4" providerId="ADAL" clId="{4912F010-6D38-418F-9DA6-E37899C39A92}" dt="2022-01-04T16:52:52.594" v="6119" actId="478"/>
          <ac:picMkLst>
            <pc:docMk/>
            <pc:sldMk cId="3101687121" sldId="281"/>
            <ac:picMk id="38" creationId="{B73F59DD-F078-4C3C-A3FE-5D4CC28443C9}"/>
          </ac:picMkLst>
        </pc:picChg>
        <pc:picChg chg="add mod ord">
          <ac:chgData name="Demerich, Brad (CCI-Atlanta)" userId="d664ea67-35f8-467c-8add-4666b0495ee4" providerId="ADAL" clId="{4912F010-6D38-418F-9DA6-E37899C39A92}" dt="2022-01-04T16:57:50.611" v="6182" actId="207"/>
          <ac:picMkLst>
            <pc:docMk/>
            <pc:sldMk cId="3101687121" sldId="281"/>
            <ac:picMk id="41" creationId="{5AF51838-5572-4F23-8028-85435772CAD8}"/>
          </ac:picMkLst>
        </pc:picChg>
        <pc:cxnChg chg="del">
          <ac:chgData name="Demerich, Brad (CCI-Atlanta)" userId="d664ea67-35f8-467c-8add-4666b0495ee4" providerId="ADAL" clId="{4912F010-6D38-418F-9DA6-E37899C39A92}" dt="2022-01-04T16:45:29.009" v="6003" actId="478"/>
          <ac:cxnSpMkLst>
            <pc:docMk/>
            <pc:sldMk cId="3101687121" sldId="281"/>
            <ac:cxnSpMk id="36" creationId="{00C08E66-1232-4208-97AC-BF04111C7F02}"/>
          </ac:cxnSpMkLst>
        </pc:cxnChg>
      </pc:sldChg>
      <pc:sldChg chg="addSp delSp modSp add mod modAnim">
        <pc:chgData name="Demerich, Brad (CCI-Atlanta)" userId="d664ea67-35f8-467c-8add-4666b0495ee4" providerId="ADAL" clId="{4912F010-6D38-418F-9DA6-E37899C39A92}" dt="2022-01-06T14:41:32.440" v="7075" actId="20577"/>
        <pc:sldMkLst>
          <pc:docMk/>
          <pc:sldMk cId="3884757454" sldId="282"/>
        </pc:sldMkLst>
        <pc:spChg chg="mod">
          <ac:chgData name="Demerich, Brad (CCI-Atlanta)" userId="d664ea67-35f8-467c-8add-4666b0495ee4" providerId="ADAL" clId="{4912F010-6D38-418F-9DA6-E37899C39A92}" dt="2022-01-06T14:40:13.173" v="6942" actId="20577"/>
          <ac:spMkLst>
            <pc:docMk/>
            <pc:sldMk cId="3884757454" sldId="282"/>
            <ac:spMk id="8" creationId="{9FAB8D3A-CE58-4312-B481-8E254558403E}"/>
          </ac:spMkLst>
        </pc:spChg>
        <pc:spChg chg="mod">
          <ac:chgData name="Demerich, Brad (CCI-Atlanta)" userId="d664ea67-35f8-467c-8add-4666b0495ee4" providerId="ADAL" clId="{4912F010-6D38-418F-9DA6-E37899C39A92}" dt="2022-01-05T20:59:33.901" v="6212" actId="20577"/>
          <ac:spMkLst>
            <pc:docMk/>
            <pc:sldMk cId="3884757454" sldId="282"/>
            <ac:spMk id="10" creationId="{E56C1B9B-1113-43F4-AB86-CAFB44939E89}"/>
          </ac:spMkLst>
        </pc:spChg>
        <pc:spChg chg="mod">
          <ac:chgData name="Demerich, Brad (CCI-Atlanta)" userId="d664ea67-35f8-467c-8add-4666b0495ee4" providerId="ADAL" clId="{4912F010-6D38-418F-9DA6-E37899C39A92}" dt="2022-01-06T14:40:54.183" v="6991" actId="20577"/>
          <ac:spMkLst>
            <pc:docMk/>
            <pc:sldMk cId="3884757454" sldId="282"/>
            <ac:spMk id="50" creationId="{E4005548-F7F7-489F-B538-417B53D41087}"/>
          </ac:spMkLst>
        </pc:spChg>
        <pc:spChg chg="mod">
          <ac:chgData name="Demerich, Brad (CCI-Atlanta)" userId="d664ea67-35f8-467c-8add-4666b0495ee4" providerId="ADAL" clId="{4912F010-6D38-418F-9DA6-E37899C39A92}" dt="2022-01-06T14:41:19.023" v="7049" actId="20577"/>
          <ac:spMkLst>
            <pc:docMk/>
            <pc:sldMk cId="3884757454" sldId="282"/>
            <ac:spMk id="51" creationId="{4703F656-AFFE-4888-AF90-F6A2CB5122D9}"/>
          </ac:spMkLst>
        </pc:spChg>
        <pc:spChg chg="mod">
          <ac:chgData name="Demerich, Brad (CCI-Atlanta)" userId="d664ea67-35f8-467c-8add-4666b0495ee4" providerId="ADAL" clId="{4912F010-6D38-418F-9DA6-E37899C39A92}" dt="2022-01-06T14:41:32.440" v="7075" actId="20577"/>
          <ac:spMkLst>
            <pc:docMk/>
            <pc:sldMk cId="3884757454" sldId="282"/>
            <ac:spMk id="52" creationId="{AFB319A5-1DC1-4363-8E04-ABE2C8FD6586}"/>
          </ac:spMkLst>
        </pc:spChg>
        <pc:spChg chg="mod">
          <ac:chgData name="Demerich, Brad (CCI-Atlanta)" userId="d664ea67-35f8-467c-8add-4666b0495ee4" providerId="ADAL" clId="{4912F010-6D38-418F-9DA6-E37899C39A92}" dt="2022-01-06T14:40:19.149" v="6946" actId="20577"/>
          <ac:spMkLst>
            <pc:docMk/>
            <pc:sldMk cId="3884757454" sldId="282"/>
            <ac:spMk id="53" creationId="{7783EF43-A717-4C64-A376-17D569C4D3E2}"/>
          </ac:spMkLst>
        </pc:spChg>
        <pc:spChg chg="mod">
          <ac:chgData name="Demerich, Brad (CCI-Atlanta)" userId="d664ea67-35f8-467c-8add-4666b0495ee4" providerId="ADAL" clId="{4912F010-6D38-418F-9DA6-E37899C39A92}" dt="2022-01-06T14:40:27.799" v="6948" actId="20577"/>
          <ac:spMkLst>
            <pc:docMk/>
            <pc:sldMk cId="3884757454" sldId="282"/>
            <ac:spMk id="54" creationId="{C99733CE-5F8F-46C4-9D12-2CE066F8337A}"/>
          </ac:spMkLst>
        </pc:spChg>
        <pc:picChg chg="add mod modCrop">
          <ac:chgData name="Demerich, Brad (CCI-Atlanta)" userId="d664ea67-35f8-467c-8add-4666b0495ee4" providerId="ADAL" clId="{4912F010-6D38-418F-9DA6-E37899C39A92}" dt="2022-01-05T20:58:44.159" v="6201" actId="732"/>
          <ac:picMkLst>
            <pc:docMk/>
            <pc:sldMk cId="3884757454" sldId="282"/>
            <ac:picMk id="55" creationId="{53EC7622-F665-446D-BFF6-092A7D87CD32}"/>
          </ac:picMkLst>
        </pc:picChg>
        <pc:picChg chg="del">
          <ac:chgData name="Demerich, Brad (CCI-Atlanta)" userId="d664ea67-35f8-467c-8add-4666b0495ee4" providerId="ADAL" clId="{4912F010-6D38-418F-9DA6-E37899C39A92}" dt="2022-01-05T20:57:56.008" v="6185" actId="478"/>
          <ac:picMkLst>
            <pc:docMk/>
            <pc:sldMk cId="3884757454" sldId="282"/>
            <ac:picMk id="2050" creationId="{D66438F2-5716-493B-9B8C-0CD7AF795DE5}"/>
          </ac:picMkLst>
        </pc:picChg>
      </pc:sldChg>
      <pc:sldChg chg="addSp delSp modSp add mod ord modAnim">
        <pc:chgData name="Demerich, Brad (CCI-Atlanta)" userId="d664ea67-35f8-467c-8add-4666b0495ee4" providerId="ADAL" clId="{4912F010-6D38-418F-9DA6-E37899C39A92}" dt="2022-01-07T15:45:07.492" v="8026" actId="20577"/>
        <pc:sldMkLst>
          <pc:docMk/>
          <pc:sldMk cId="2892008871" sldId="283"/>
        </pc:sldMkLst>
        <pc:spChg chg="add mod">
          <ac:chgData name="Demerich, Brad (CCI-Atlanta)" userId="d664ea67-35f8-467c-8add-4666b0495ee4" providerId="ADAL" clId="{4912F010-6D38-418F-9DA6-E37899C39A92}" dt="2022-01-05T21:20:30.561" v="6810" actId="1076"/>
          <ac:spMkLst>
            <pc:docMk/>
            <pc:sldMk cId="2892008871" sldId="283"/>
            <ac:spMk id="4" creationId="{0834A108-B791-4064-AD2C-279F80DAC663}"/>
          </ac:spMkLst>
        </pc:spChg>
        <pc:spChg chg="add mod">
          <ac:chgData name="Demerich, Brad (CCI-Atlanta)" userId="d664ea67-35f8-467c-8add-4666b0495ee4" providerId="ADAL" clId="{4912F010-6D38-418F-9DA6-E37899C39A92}" dt="2022-01-05T21:19:36.885" v="6795" actId="164"/>
          <ac:spMkLst>
            <pc:docMk/>
            <pc:sldMk cId="2892008871" sldId="283"/>
            <ac:spMk id="7" creationId="{450F955D-B791-4F96-A89E-91CF1C87554F}"/>
          </ac:spMkLst>
        </pc:spChg>
        <pc:spChg chg="add mod">
          <ac:chgData name="Demerich, Brad (CCI-Atlanta)" userId="d664ea67-35f8-467c-8add-4666b0495ee4" providerId="ADAL" clId="{4912F010-6D38-418F-9DA6-E37899C39A92}" dt="2022-01-05T21:19:48.364" v="6797" actId="14100"/>
          <ac:spMkLst>
            <pc:docMk/>
            <pc:sldMk cId="2892008871" sldId="283"/>
            <ac:spMk id="8" creationId="{6E246509-890F-4DB3-8999-287AD4301818}"/>
          </ac:spMkLst>
        </pc:spChg>
        <pc:spChg chg="mod">
          <ac:chgData name="Demerich, Brad (CCI-Atlanta)" userId="d664ea67-35f8-467c-8add-4666b0495ee4" providerId="ADAL" clId="{4912F010-6D38-418F-9DA6-E37899C39A92}" dt="2022-01-05T21:24:42.717" v="6825" actId="403"/>
          <ac:spMkLst>
            <pc:docMk/>
            <pc:sldMk cId="2892008871" sldId="283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5T21:04:07.995" v="6434" actId="478"/>
          <ac:spMkLst>
            <pc:docMk/>
            <pc:sldMk cId="2892008871" sldId="283"/>
            <ac:spMk id="32" creationId="{DFD92DB0-B216-4F93-8C97-56A5B16F9266}"/>
          </ac:spMkLst>
        </pc:spChg>
        <pc:spChg chg="del mod">
          <ac:chgData name="Demerich, Brad (CCI-Atlanta)" userId="d664ea67-35f8-467c-8add-4666b0495ee4" providerId="ADAL" clId="{4912F010-6D38-418F-9DA6-E37899C39A92}" dt="2022-01-05T21:04:50.856" v="6463" actId="478"/>
          <ac:spMkLst>
            <pc:docMk/>
            <pc:sldMk cId="2892008871" sldId="283"/>
            <ac:spMk id="33" creationId="{0FF07074-89D2-4C57-B335-FC6142EB6E4C}"/>
          </ac:spMkLst>
        </pc:spChg>
        <pc:spChg chg="del">
          <ac:chgData name="Demerich, Brad (CCI-Atlanta)" userId="d664ea67-35f8-467c-8add-4666b0495ee4" providerId="ADAL" clId="{4912F010-6D38-418F-9DA6-E37899C39A92}" dt="2022-01-05T21:04:14.659" v="6440" actId="478"/>
          <ac:spMkLst>
            <pc:docMk/>
            <pc:sldMk cId="2892008871" sldId="283"/>
            <ac:spMk id="34" creationId="{FF7ED22B-1356-4398-99B3-205A44145CAF}"/>
          </ac:spMkLst>
        </pc:spChg>
        <pc:spChg chg="del">
          <ac:chgData name="Demerich, Brad (CCI-Atlanta)" userId="d664ea67-35f8-467c-8add-4666b0495ee4" providerId="ADAL" clId="{4912F010-6D38-418F-9DA6-E37899C39A92}" dt="2022-01-05T21:04:13.320" v="6439" actId="478"/>
          <ac:spMkLst>
            <pc:docMk/>
            <pc:sldMk cId="2892008871" sldId="283"/>
            <ac:spMk id="35" creationId="{A006833A-3B51-4B46-9D5D-33A7CB59E16C}"/>
          </ac:spMkLst>
        </pc:spChg>
        <pc:spChg chg="del">
          <ac:chgData name="Demerich, Brad (CCI-Atlanta)" userId="d664ea67-35f8-467c-8add-4666b0495ee4" providerId="ADAL" clId="{4912F010-6D38-418F-9DA6-E37899C39A92}" dt="2022-01-05T21:04:12.153" v="6438" actId="478"/>
          <ac:spMkLst>
            <pc:docMk/>
            <pc:sldMk cId="2892008871" sldId="283"/>
            <ac:spMk id="36" creationId="{C8BDC526-13F6-4BA7-9D5B-6174F68E43B7}"/>
          </ac:spMkLst>
        </pc:spChg>
        <pc:spChg chg="add mod ord">
          <ac:chgData name="Demerich, Brad (CCI-Atlanta)" userId="d664ea67-35f8-467c-8add-4666b0495ee4" providerId="ADAL" clId="{4912F010-6D38-418F-9DA6-E37899C39A92}" dt="2022-01-05T21:20:19.675" v="6805" actId="403"/>
          <ac:spMkLst>
            <pc:docMk/>
            <pc:sldMk cId="2892008871" sldId="283"/>
            <ac:spMk id="40" creationId="{6301F3C0-2740-4745-8404-04A5F511DE0A}"/>
          </ac:spMkLst>
        </pc:spChg>
        <pc:grpChg chg="add mod ord">
          <ac:chgData name="Demerich, Brad (CCI-Atlanta)" userId="d664ea67-35f8-467c-8add-4666b0495ee4" providerId="ADAL" clId="{4912F010-6D38-418F-9DA6-E37899C39A92}" dt="2022-01-05T21:19:36.885" v="6795" actId="164"/>
          <ac:grpSpMkLst>
            <pc:docMk/>
            <pc:sldMk cId="2892008871" sldId="283"/>
            <ac:grpSpMk id="6" creationId="{C4C4FC2F-0074-40C2-A431-F3BCA0C0413C}"/>
          </ac:grpSpMkLst>
        </pc:grpChg>
        <pc:grpChg chg="add mod">
          <ac:chgData name="Demerich, Brad (CCI-Atlanta)" userId="d664ea67-35f8-467c-8add-4666b0495ee4" providerId="ADAL" clId="{4912F010-6D38-418F-9DA6-E37899C39A92}" dt="2022-01-05T21:19:44.257" v="6796" actId="14861"/>
          <ac:grpSpMkLst>
            <pc:docMk/>
            <pc:sldMk cId="2892008871" sldId="283"/>
            <ac:grpSpMk id="9" creationId="{5311B77D-DDC7-4AB0-9F93-E656EFACF865}"/>
          </ac:grpSpMkLst>
        </pc:grpChg>
        <pc:graphicFrameChg chg="add mod modGraphic">
          <ac:chgData name="Demerich, Brad (CCI-Atlanta)" userId="d664ea67-35f8-467c-8add-4666b0495ee4" providerId="ADAL" clId="{4912F010-6D38-418F-9DA6-E37899C39A92}" dt="2022-01-07T15:45:07.492" v="8026" actId="20577"/>
          <ac:graphicFrameMkLst>
            <pc:docMk/>
            <pc:sldMk cId="2892008871" sldId="283"/>
            <ac:graphicFrameMk id="2" creationId="{992AE429-D449-4A9C-9943-2554CA772C67}"/>
          </ac:graphicFrameMkLst>
        </pc:graphicFrameChg>
        <pc:cxnChg chg="del">
          <ac:chgData name="Demerich, Brad (CCI-Atlanta)" userId="d664ea67-35f8-467c-8add-4666b0495ee4" providerId="ADAL" clId="{4912F010-6D38-418F-9DA6-E37899C39A92}" dt="2022-01-05T21:04:09.107" v="6435" actId="478"/>
          <ac:cxnSpMkLst>
            <pc:docMk/>
            <pc:sldMk cId="2892008871" sldId="283"/>
            <ac:cxnSpMk id="3" creationId="{7893FC79-4F22-45DF-813F-39E6636841A5}"/>
          </ac:cxnSpMkLst>
        </pc:cxnChg>
        <pc:cxnChg chg="del">
          <ac:chgData name="Demerich, Brad (CCI-Atlanta)" userId="d664ea67-35f8-467c-8add-4666b0495ee4" providerId="ADAL" clId="{4912F010-6D38-418F-9DA6-E37899C39A92}" dt="2022-01-05T21:04:09.915" v="6436" actId="478"/>
          <ac:cxnSpMkLst>
            <pc:docMk/>
            <pc:sldMk cId="2892008871" sldId="283"/>
            <ac:cxnSpMk id="38" creationId="{65F31433-85DC-4260-B8A2-51FD3E6E2AAD}"/>
          </ac:cxnSpMkLst>
        </pc:cxnChg>
        <pc:cxnChg chg="del">
          <ac:chgData name="Demerich, Brad (CCI-Atlanta)" userId="d664ea67-35f8-467c-8add-4666b0495ee4" providerId="ADAL" clId="{4912F010-6D38-418F-9DA6-E37899C39A92}" dt="2022-01-05T21:04:10.891" v="6437" actId="478"/>
          <ac:cxnSpMkLst>
            <pc:docMk/>
            <pc:sldMk cId="2892008871" sldId="283"/>
            <ac:cxnSpMk id="39" creationId="{F770F4F5-CFE5-4D21-8EDC-68ACD724C2EF}"/>
          </ac:cxnSpMkLst>
        </pc:cxnChg>
      </pc:sldChg>
      <pc:sldChg chg="addSp delSp modSp add mod delAnim">
        <pc:chgData name="Demerich, Brad (CCI-Atlanta)" userId="d664ea67-35f8-467c-8add-4666b0495ee4" providerId="ADAL" clId="{4912F010-6D38-418F-9DA6-E37899C39A92}" dt="2022-01-06T15:13:10.215" v="7089" actId="478"/>
        <pc:sldMkLst>
          <pc:docMk/>
          <pc:sldMk cId="2021969259" sldId="284"/>
        </pc:sldMkLst>
        <pc:spChg chg="add mod">
          <ac:chgData name="Demerich, Brad (CCI-Atlanta)" userId="d664ea67-35f8-467c-8add-4666b0495ee4" providerId="ADAL" clId="{4912F010-6D38-418F-9DA6-E37899C39A92}" dt="2022-01-06T14:42:14.915" v="7081" actId="207"/>
          <ac:spMkLst>
            <pc:docMk/>
            <pc:sldMk cId="2021969259" sldId="284"/>
            <ac:spMk id="5" creationId="{EC77B2A1-6327-427B-B1AB-77E09F58DF41}"/>
          </ac:spMkLst>
        </pc:spChg>
        <pc:spChg chg="mod">
          <ac:chgData name="Demerich, Brad (CCI-Atlanta)" userId="d664ea67-35f8-467c-8add-4666b0495ee4" providerId="ADAL" clId="{4912F010-6D38-418F-9DA6-E37899C39A92}" dt="2022-01-05T21:24:38.175" v="6823" actId="403"/>
          <ac:spMkLst>
            <pc:docMk/>
            <pc:sldMk cId="2021969259" sldId="284"/>
            <ac:spMk id="31" creationId="{4F4A3476-0198-4F4F-9832-4B631D8DF54B}"/>
          </ac:spMkLst>
        </pc:spChg>
        <pc:spChg chg="add del mod">
          <ac:chgData name="Demerich, Brad (CCI-Atlanta)" userId="d664ea67-35f8-467c-8add-4666b0495ee4" providerId="ADAL" clId="{4912F010-6D38-418F-9DA6-E37899C39A92}" dt="2022-01-05T21:27:42.985" v="6919" actId="478"/>
          <ac:spMkLst>
            <pc:docMk/>
            <pc:sldMk cId="2021969259" sldId="284"/>
            <ac:spMk id="33" creationId="{5A936F8E-8FCA-4BD2-A6CE-C2F444BD0F39}"/>
          </ac:spMkLst>
        </pc:spChg>
        <pc:spChg chg="add mod">
          <ac:chgData name="Demerich, Brad (CCI-Atlanta)" userId="d664ea67-35f8-467c-8add-4666b0495ee4" providerId="ADAL" clId="{4912F010-6D38-418F-9DA6-E37899C39A92}" dt="2022-01-06T14:42:11.747" v="7080" actId="207"/>
          <ac:spMkLst>
            <pc:docMk/>
            <pc:sldMk cId="2021969259" sldId="284"/>
            <ac:spMk id="35" creationId="{7E6AA078-8436-49F7-B89F-840D49620AA7}"/>
          </ac:spMkLst>
        </pc:spChg>
        <pc:spChg chg="add mod">
          <ac:chgData name="Demerich, Brad (CCI-Atlanta)" userId="d664ea67-35f8-467c-8add-4666b0495ee4" providerId="ADAL" clId="{4912F010-6D38-418F-9DA6-E37899C39A92}" dt="2022-01-06T14:42:23.744" v="7085" actId="20577"/>
          <ac:spMkLst>
            <pc:docMk/>
            <pc:sldMk cId="2021969259" sldId="284"/>
            <ac:spMk id="36" creationId="{2742ADB9-B089-465F-B9E2-156028094C85}"/>
          </ac:spMkLst>
        </pc:spChg>
        <pc:grpChg chg="del">
          <ac:chgData name="Demerich, Brad (CCI-Atlanta)" userId="d664ea67-35f8-467c-8add-4666b0495ee4" providerId="ADAL" clId="{4912F010-6D38-418F-9DA6-E37899C39A92}" dt="2022-01-05T21:24:13.480" v="6820" actId="478"/>
          <ac:grpSpMkLst>
            <pc:docMk/>
            <pc:sldMk cId="2021969259" sldId="284"/>
            <ac:grpSpMk id="9" creationId="{5311B77D-DDC7-4AB0-9F93-E656EFACF865}"/>
          </ac:grpSpMkLst>
        </pc:grpChg>
        <pc:graphicFrameChg chg="del">
          <ac:chgData name="Demerich, Brad (CCI-Atlanta)" userId="d664ea67-35f8-467c-8add-4666b0495ee4" providerId="ADAL" clId="{4912F010-6D38-418F-9DA6-E37899C39A92}" dt="2022-01-05T21:24:15.669" v="6821" actId="478"/>
          <ac:graphicFrameMkLst>
            <pc:docMk/>
            <pc:sldMk cId="2021969259" sldId="284"/>
            <ac:graphicFrameMk id="2" creationId="{992AE429-D449-4A9C-9943-2554CA772C67}"/>
          </ac:graphicFrameMkLst>
        </pc:graphicFrameChg>
        <pc:picChg chg="add del mod">
          <ac:chgData name="Demerich, Brad (CCI-Atlanta)" userId="d664ea67-35f8-467c-8add-4666b0495ee4" providerId="ADAL" clId="{4912F010-6D38-418F-9DA6-E37899C39A92}" dt="2022-01-06T15:13:10.215" v="7089" actId="478"/>
          <ac:picMkLst>
            <pc:docMk/>
            <pc:sldMk cId="2021969259" sldId="284"/>
            <ac:picMk id="1026" creationId="{706A8A1E-625F-40A7-9F25-B78774D70C12}"/>
          </ac:picMkLst>
        </pc:picChg>
      </pc:sldChg>
      <pc:sldChg chg="addSp delSp modSp add mod">
        <pc:chgData name="Demerich, Brad (CCI-Atlanta)" userId="d664ea67-35f8-467c-8add-4666b0495ee4" providerId="ADAL" clId="{4912F010-6D38-418F-9DA6-E37899C39A92}" dt="2022-01-07T16:06:51.888" v="8028" actId="255"/>
        <pc:sldMkLst>
          <pc:docMk/>
          <pc:sldMk cId="1838996156" sldId="285"/>
        </pc:sldMkLst>
        <pc:spChg chg="mod">
          <ac:chgData name="Demerich, Brad (CCI-Atlanta)" userId="d664ea67-35f8-467c-8add-4666b0495ee4" providerId="ADAL" clId="{4912F010-6D38-418F-9DA6-E37899C39A92}" dt="2022-01-07T14:37:40.250" v="7157" actId="404"/>
          <ac:spMkLst>
            <pc:docMk/>
            <pc:sldMk cId="1838996156" sldId="285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2" creationId="{CA74F4BD-2345-4CED-B3FB-376A587FD27A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3" creationId="{6037896E-DA01-4D1F-85C8-4164E35E20B8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4" creationId="{D2303DE0-012F-427E-8DC5-A1D91A1D8558}"/>
          </ac:spMkLst>
        </pc:spChg>
        <pc:spChg chg="add mod">
          <ac:chgData name="Demerich, Brad (CCI-Atlanta)" userId="d664ea67-35f8-467c-8add-4666b0495ee4" providerId="ADAL" clId="{4912F010-6D38-418F-9DA6-E37899C39A92}" dt="2022-01-07T16:06:51.888" v="8028" actId="255"/>
          <ac:spMkLst>
            <pc:docMk/>
            <pc:sldMk cId="1838996156" sldId="285"/>
            <ac:spMk id="35" creationId="{E5F0F919-693B-440F-9A1F-10F1F8915801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7" creationId="{D90AE68C-7BBD-49DD-98F2-68A5B0AAD35C}"/>
          </ac:spMkLst>
        </pc:spChg>
      </pc:sldChg>
      <pc:sldChg chg="delSp modSp add mod ord">
        <pc:chgData name="Demerich, Brad (CCI-Atlanta)" userId="d664ea67-35f8-467c-8add-4666b0495ee4" providerId="ADAL" clId="{4912F010-6D38-418F-9DA6-E37899C39A92}" dt="2022-01-07T14:37:07.983" v="7131" actId="478"/>
        <pc:sldMkLst>
          <pc:docMk/>
          <pc:sldMk cId="297515149" sldId="286"/>
        </pc:sldMkLst>
        <pc:spChg chg="mod">
          <ac:chgData name="Demerich, Brad (CCI-Atlanta)" userId="d664ea67-35f8-467c-8add-4666b0495ee4" providerId="ADAL" clId="{4912F010-6D38-418F-9DA6-E37899C39A92}" dt="2022-01-07T14:37:04.187" v="7130" actId="20577"/>
          <ac:spMkLst>
            <pc:docMk/>
            <pc:sldMk cId="297515149" sldId="286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7:07.983" v="7131" actId="478"/>
          <ac:spMkLst>
            <pc:docMk/>
            <pc:sldMk cId="297515149" sldId="286"/>
            <ac:spMk id="37" creationId="{D90AE68C-7BBD-49DD-98F2-68A5B0AAD35C}"/>
          </ac:spMkLst>
        </pc:spChg>
      </pc:sldChg>
      <pc:sldChg chg="add del">
        <pc:chgData name="Demerich, Brad (CCI-Atlanta)" userId="d664ea67-35f8-467c-8add-4666b0495ee4" providerId="ADAL" clId="{4912F010-6D38-418F-9DA6-E37899C39A92}" dt="2022-01-07T14:36:37.070" v="7092" actId="2696"/>
        <pc:sldMkLst>
          <pc:docMk/>
          <pc:sldMk cId="2536862816" sldId="286"/>
        </pc:sldMkLst>
      </pc:sldChg>
      <pc:sldChg chg="addSp delSp modSp add mod">
        <pc:chgData name="Demerich, Brad (CCI-Atlanta)" userId="d664ea67-35f8-467c-8add-4666b0495ee4" providerId="ADAL" clId="{4912F010-6D38-418F-9DA6-E37899C39A92}" dt="2022-01-07T16:07:07.887" v="8031" actId="207"/>
        <pc:sldMkLst>
          <pc:docMk/>
          <pc:sldMk cId="1410852974" sldId="287"/>
        </pc:sldMkLst>
        <pc:spChg chg="mod">
          <ac:chgData name="Demerich, Brad (CCI-Atlanta)" userId="d664ea67-35f8-467c-8add-4666b0495ee4" providerId="ADAL" clId="{4912F010-6D38-418F-9DA6-E37899C39A92}" dt="2022-01-07T14:38:35.548" v="7177" actId="20577"/>
          <ac:spMkLst>
            <pc:docMk/>
            <pc:sldMk cId="1410852974" sldId="287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7T16:07:07.887" v="8031" actId="207"/>
          <ac:spMkLst>
            <pc:docMk/>
            <pc:sldMk cId="1410852974" sldId="287"/>
            <ac:spMk id="32" creationId="{DFC90523-5D62-4CE7-817E-56F5A436F8C1}"/>
          </ac:spMkLst>
        </pc:spChg>
        <pc:spChg chg="del">
          <ac:chgData name="Demerich, Brad (CCI-Atlanta)" userId="d664ea67-35f8-467c-8add-4666b0495ee4" providerId="ADAL" clId="{4912F010-6D38-418F-9DA6-E37899C39A92}" dt="2022-01-07T14:38:45.547" v="7178" actId="478"/>
          <ac:spMkLst>
            <pc:docMk/>
            <pc:sldMk cId="1410852974" sldId="287"/>
            <ac:spMk id="35" creationId="{E5F0F919-693B-440F-9A1F-10F1F8915801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7T16:12:01.291" v="8044" actId="14100"/>
        <pc:sldMkLst>
          <pc:docMk/>
          <pc:sldMk cId="4158030989" sldId="288"/>
        </pc:sldMkLst>
        <pc:spChg chg="mod">
          <ac:chgData name="Demerich, Brad (CCI-Atlanta)" userId="d664ea67-35f8-467c-8add-4666b0495ee4" providerId="ADAL" clId="{4912F010-6D38-418F-9DA6-E37899C39A92}" dt="2022-01-07T14:40:33.309" v="7244" actId="14100"/>
          <ac:spMkLst>
            <pc:docMk/>
            <pc:sldMk cId="4158030989" sldId="288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9:06.184" v="7182" actId="478"/>
          <ac:spMkLst>
            <pc:docMk/>
            <pc:sldMk cId="4158030989" sldId="288"/>
            <ac:spMk id="32" creationId="{DFC90523-5D62-4CE7-817E-56F5A436F8C1}"/>
          </ac:spMkLst>
        </pc:spChg>
        <pc:spChg chg="add mod">
          <ac:chgData name="Demerich, Brad (CCI-Atlanta)" userId="d664ea67-35f8-467c-8add-4666b0495ee4" providerId="ADAL" clId="{4912F010-6D38-418F-9DA6-E37899C39A92}" dt="2022-01-07T16:12:01.291" v="8044" actId="14100"/>
          <ac:spMkLst>
            <pc:docMk/>
            <pc:sldMk cId="4158030989" sldId="288"/>
            <ac:spMk id="33" creationId="{09836474-8B90-4817-BD63-D128A850655E}"/>
          </ac:spMkLst>
        </pc:spChg>
      </pc:sldChg>
      <pc:sldChg chg="addSp delSp modSp add mod ord">
        <pc:chgData name="Demerich, Brad (CCI-Atlanta)" userId="d664ea67-35f8-467c-8add-4666b0495ee4" providerId="ADAL" clId="{4912F010-6D38-418F-9DA6-E37899C39A92}" dt="2022-01-07T16:22:52.753" v="8100" actId="403"/>
        <pc:sldMkLst>
          <pc:docMk/>
          <pc:sldMk cId="2581473578" sldId="289"/>
        </pc:sldMkLst>
        <pc:spChg chg="add del mod">
          <ac:chgData name="Demerich, Brad (CCI-Atlanta)" userId="d664ea67-35f8-467c-8add-4666b0495ee4" providerId="ADAL" clId="{4912F010-6D38-418F-9DA6-E37899C39A92}" dt="2022-01-07T16:17:50.019" v="8059" actId="478"/>
          <ac:spMkLst>
            <pc:docMk/>
            <pc:sldMk cId="2581473578" sldId="289"/>
            <ac:spMk id="3" creationId="{33C64315-F2AE-4575-9FDE-CA25BBAA4671}"/>
          </ac:spMkLst>
        </pc:spChg>
        <pc:spChg chg="mod">
          <ac:chgData name="Demerich, Brad (CCI-Atlanta)" userId="d664ea67-35f8-467c-8add-4666b0495ee4" providerId="ADAL" clId="{4912F010-6D38-418F-9DA6-E37899C39A92}" dt="2022-01-07T16:18:04.805" v="8067" actId="20577"/>
          <ac:spMkLst>
            <pc:docMk/>
            <pc:sldMk cId="2581473578" sldId="289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41:55.721" v="7287" actId="478"/>
          <ac:spMkLst>
            <pc:docMk/>
            <pc:sldMk cId="2581473578" sldId="289"/>
            <ac:spMk id="32" creationId="{DFC90523-5D62-4CE7-817E-56F5A436F8C1}"/>
          </ac:spMkLst>
        </pc:spChg>
        <pc:spChg chg="add del mod">
          <ac:chgData name="Demerich, Brad (CCI-Atlanta)" userId="d664ea67-35f8-467c-8add-4666b0495ee4" providerId="ADAL" clId="{4912F010-6D38-418F-9DA6-E37899C39A92}" dt="2022-01-07T16:17:51.608" v="8060" actId="478"/>
          <ac:spMkLst>
            <pc:docMk/>
            <pc:sldMk cId="2581473578" sldId="289"/>
            <ac:spMk id="33" creationId="{7374200D-5AA1-44EB-9E4D-8319BEC5FF86}"/>
          </ac:spMkLst>
        </pc:spChg>
        <pc:spChg chg="add del mod">
          <ac:chgData name="Demerich, Brad (CCI-Atlanta)" userId="d664ea67-35f8-467c-8add-4666b0495ee4" providerId="ADAL" clId="{4912F010-6D38-418F-9DA6-E37899C39A92}" dt="2022-01-07T16:20:46.062" v="8073" actId="478"/>
          <ac:spMkLst>
            <pc:docMk/>
            <pc:sldMk cId="2581473578" sldId="289"/>
            <ac:spMk id="34" creationId="{9517FEA4-DB2D-402F-BE38-D85922DDEBF9}"/>
          </ac:spMkLst>
        </pc:spChg>
        <pc:spChg chg="add del mod">
          <ac:chgData name="Demerich, Brad (CCI-Atlanta)" userId="d664ea67-35f8-467c-8add-4666b0495ee4" providerId="ADAL" clId="{4912F010-6D38-418F-9DA6-E37899C39A92}" dt="2022-01-07T16:20:44.682" v="8072" actId="478"/>
          <ac:spMkLst>
            <pc:docMk/>
            <pc:sldMk cId="2581473578" sldId="289"/>
            <ac:spMk id="35" creationId="{067257E6-3FFC-4E15-A876-7F04F6F39F73}"/>
          </ac:spMkLst>
        </pc:spChg>
        <pc:spChg chg="add mod">
          <ac:chgData name="Demerich, Brad (CCI-Atlanta)" userId="d664ea67-35f8-467c-8add-4666b0495ee4" providerId="ADAL" clId="{4912F010-6D38-418F-9DA6-E37899C39A92}" dt="2022-01-07T16:22:52.753" v="8100" actId="403"/>
          <ac:spMkLst>
            <pc:docMk/>
            <pc:sldMk cId="2581473578" sldId="289"/>
            <ac:spMk id="36" creationId="{4AD5AD33-7AEB-4C08-91DA-C8AECBEDF3C9}"/>
          </ac:spMkLst>
        </pc:spChg>
      </pc:sldChg>
      <pc:sldChg chg="addSp delSp modSp add del mod ord delAnim modAnim">
        <pc:chgData name="Demerich, Brad (CCI-Atlanta)" userId="d664ea67-35f8-467c-8add-4666b0495ee4" providerId="ADAL" clId="{4912F010-6D38-418F-9DA6-E37899C39A92}" dt="2022-01-07T15:09:10.097" v="7633" actId="122"/>
        <pc:sldMkLst>
          <pc:docMk/>
          <pc:sldMk cId="383004024" sldId="290"/>
        </pc:sldMkLst>
        <pc:spChg chg="add del">
          <ac:chgData name="Demerich, Brad (CCI-Atlanta)" userId="d664ea67-35f8-467c-8add-4666b0495ee4" providerId="ADAL" clId="{4912F010-6D38-418F-9DA6-E37899C39A92}" dt="2022-01-07T14:55:04.464" v="7400" actId="478"/>
          <ac:spMkLst>
            <pc:docMk/>
            <pc:sldMk cId="383004024" sldId="290"/>
            <ac:spMk id="4" creationId="{6B08446B-9019-4492-96F5-1BD962A22C33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5" creationId="{B66401FA-3D4C-4CE1-A0EE-FBDC3418E9D8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8" creationId="{70753E76-184D-48D6-86BB-653EDA9A6726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9" creationId="{3E7AF54B-6170-4AAA-83A2-1E8AB1AEE954}"/>
          </ac:spMkLst>
        </pc:spChg>
        <pc:spChg chg="mod">
          <ac:chgData name="Demerich, Brad (CCI-Atlanta)" userId="d664ea67-35f8-467c-8add-4666b0495ee4" providerId="ADAL" clId="{4912F010-6D38-418F-9DA6-E37899C39A92}" dt="2022-01-07T14:54:48.751" v="7398" actId="1076"/>
          <ac:spMkLst>
            <pc:docMk/>
            <pc:sldMk cId="383004024" sldId="290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7T14:59:44.257" v="7469" actId="1076"/>
          <ac:spMkLst>
            <pc:docMk/>
            <pc:sldMk cId="383004024" sldId="290"/>
            <ac:spMk id="30" creationId="{71190C7A-9915-4DCE-B09B-D28012B80EEE}"/>
          </ac:spMkLst>
        </pc:spChg>
        <pc:spChg chg="add del mod">
          <ac:chgData name="Demerich, Brad (CCI-Atlanta)" userId="d664ea67-35f8-467c-8add-4666b0495ee4" providerId="ADAL" clId="{4912F010-6D38-418F-9DA6-E37899C39A92}" dt="2022-01-07T14:57:25.299" v="7424" actId="478"/>
          <ac:spMkLst>
            <pc:docMk/>
            <pc:sldMk cId="383004024" sldId="290"/>
            <ac:spMk id="31" creationId="{52E9011C-1203-4AB6-A1F9-F7523EA07D40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32" creationId="{FB8F62AB-BB6D-4845-B56C-E19FF1791E11}"/>
          </ac:spMkLst>
        </pc:spChg>
        <pc:spChg chg="add mod">
          <ac:chgData name="Demerich, Brad (CCI-Atlanta)" userId="d664ea67-35f8-467c-8add-4666b0495ee4" providerId="ADAL" clId="{4912F010-6D38-418F-9DA6-E37899C39A92}" dt="2022-01-07T14:59:28.199" v="7461" actId="1582"/>
          <ac:spMkLst>
            <pc:docMk/>
            <pc:sldMk cId="383004024" sldId="290"/>
            <ac:spMk id="39" creationId="{392A81A2-BBB9-4522-9763-A0FCC67C685D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40" creationId="{EDE74EBE-9597-4BE9-A889-5341567B3830}"/>
          </ac:spMkLst>
        </pc:spChg>
        <pc:spChg chg="del">
          <ac:chgData name="Demerich, Brad (CCI-Atlanta)" userId="d664ea67-35f8-467c-8add-4666b0495ee4" providerId="ADAL" clId="{4912F010-6D38-418F-9DA6-E37899C39A92}" dt="2022-01-07T14:45:43.618" v="7359" actId="478"/>
          <ac:spMkLst>
            <pc:docMk/>
            <pc:sldMk cId="383004024" sldId="290"/>
            <ac:spMk id="56" creationId="{B699D80C-8DCE-4D34-8A68-05E9AD126ACA}"/>
          </ac:spMkLst>
        </pc:spChg>
        <pc:spChg chg="mod">
          <ac:chgData name="Demerich, Brad (CCI-Atlanta)" userId="d664ea67-35f8-467c-8add-4666b0495ee4" providerId="ADAL" clId="{4912F010-6D38-418F-9DA6-E37899C39A92}" dt="2022-01-07T15:06:13.097" v="7565" actId="20577"/>
          <ac:spMkLst>
            <pc:docMk/>
            <pc:sldMk cId="383004024" sldId="290"/>
            <ac:spMk id="79" creationId="{37DCE321-5841-491E-A70B-583F57FF2676}"/>
          </ac:spMkLst>
        </pc:spChg>
        <pc:spChg chg="mod">
          <ac:chgData name="Demerich, Brad (CCI-Atlanta)" userId="d664ea67-35f8-467c-8add-4666b0495ee4" providerId="ADAL" clId="{4912F010-6D38-418F-9DA6-E37899C39A92}" dt="2022-01-07T14:48:16.172" v="7372" actId="207"/>
          <ac:spMkLst>
            <pc:docMk/>
            <pc:sldMk cId="383004024" sldId="290"/>
            <ac:spMk id="82" creationId="{8A78D051-6021-4B22-B3FF-2F288F28A5BE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1" creationId="{D150D565-797D-4739-A910-A1DCCDEC7A0B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2" creationId="{DF0F9AB8-7EC9-456E-952D-29C24AC6E538}"/>
          </ac:spMkLst>
        </pc:spChg>
        <pc:spChg chg="del mod topLvl">
          <ac:chgData name="Demerich, Brad (CCI-Atlanta)" userId="d664ea67-35f8-467c-8add-4666b0495ee4" providerId="ADAL" clId="{4912F010-6D38-418F-9DA6-E37899C39A92}" dt="2022-01-07T14:49:52.660" v="7389" actId="478"/>
          <ac:spMkLst>
            <pc:docMk/>
            <pc:sldMk cId="383004024" sldId="290"/>
            <ac:spMk id="105" creationId="{ED814E3D-C578-4C48-AD3D-53AD94AA74FE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8" creationId="{931CA0E9-C976-49EC-BD24-12BA4927DEDF}"/>
          </ac:spMkLst>
        </pc:spChg>
        <pc:spChg chg="mod">
          <ac:chgData name="Demerich, Brad (CCI-Atlanta)" userId="d664ea67-35f8-467c-8add-4666b0495ee4" providerId="ADAL" clId="{4912F010-6D38-418F-9DA6-E37899C39A92}" dt="2022-01-07T15:00:17.612" v="7475" actId="208"/>
          <ac:spMkLst>
            <pc:docMk/>
            <pc:sldMk cId="383004024" sldId="290"/>
            <ac:spMk id="110" creationId="{CA24DFB6-E817-4FB6-897B-C95F90E6C766}"/>
          </ac:spMkLst>
        </pc:spChg>
        <pc:spChg chg="mod">
          <ac:chgData name="Demerich, Brad (CCI-Atlanta)" userId="d664ea67-35f8-467c-8add-4666b0495ee4" providerId="ADAL" clId="{4912F010-6D38-418F-9DA6-E37899C39A92}" dt="2022-01-07T15:00:31.253" v="7478" actId="207"/>
          <ac:spMkLst>
            <pc:docMk/>
            <pc:sldMk cId="383004024" sldId="290"/>
            <ac:spMk id="111" creationId="{0DB7F4A0-A58D-4052-8A9E-C1D5F477DBD2}"/>
          </ac:spMkLst>
        </pc:spChg>
        <pc:spChg chg="mod">
          <ac:chgData name="Demerich, Brad (CCI-Atlanta)" userId="d664ea67-35f8-467c-8add-4666b0495ee4" providerId="ADAL" clId="{4912F010-6D38-418F-9DA6-E37899C39A92}" dt="2022-01-07T15:00:28.773" v="7477" actId="207"/>
          <ac:spMkLst>
            <pc:docMk/>
            <pc:sldMk cId="383004024" sldId="290"/>
            <ac:spMk id="112" creationId="{34737358-7A2E-46C3-B03B-D0667008C3B7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3" creationId="{4FE8ADBF-DF1A-473D-BB56-D1389EFA1E33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4" creationId="{5541B753-4ACF-4454-B516-B85532B2BCB2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5" creationId="{CFE97C33-932C-4C0A-ADAA-B08EC5E08699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6" creationId="{12BA3EB0-A357-4C61-8C81-DF1D53FD631F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19" creationId="{707E33FE-9343-49AE-9C67-8DBF0FD11F7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0" creationId="{10C644A1-35E5-4D84-A031-EBFF9255ECE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1" creationId="{D1A8A812-1A3D-493F-9964-5EF1039504EF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2" creationId="{FD630284-6C2C-4BD8-9138-5C2C71CA9691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3" creationId="{EDF2FAAB-3609-4030-BAC6-6D829929247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4" creationId="{3A4A9399-F74E-4584-9786-F5063D2A71F2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5" creationId="{CB58BA2B-14AE-4FF2-AA77-6AD5CCC303CE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29" creationId="{D4E55269-5CC3-4305-A762-5A59DE83DDD4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0" creationId="{053F608F-2FC0-47F1-B6AA-5D73F9A0D04A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1" creationId="{F213C637-46EB-4692-BF48-B0C9D05908E3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2" creationId="{E2B7D1BD-005F-4D11-89F5-772B4B5B0043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3" creationId="{70E4BAB9-3414-40CD-9C38-B02197FC98FE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4" creationId="{05F7FD08-9F5E-41B1-B310-9EE47081F1BC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5" creationId="{69000F50-897C-4941-AA11-2D97F176B7C9}"/>
          </ac:spMkLst>
        </pc:spChg>
        <pc:spChg chg="add mod">
          <ac:chgData name="Demerich, Brad (CCI-Atlanta)" userId="d664ea67-35f8-467c-8add-4666b0495ee4" providerId="ADAL" clId="{4912F010-6D38-418F-9DA6-E37899C39A92}" dt="2022-01-07T14:59:35.049" v="7463" actId="1076"/>
          <ac:spMkLst>
            <pc:docMk/>
            <pc:sldMk cId="383004024" sldId="290"/>
            <ac:spMk id="138" creationId="{F3B19428-67F1-487E-AF87-A5662D46DAA8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39" creationId="{CF0D56FF-E4B3-426A-A3B3-99354397C8C8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0" creationId="{5BF34859-3E0E-4ADC-A4F9-2FD43CB6DDFC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1" creationId="{EAC996AE-8559-4D68-91C5-4DE475D5919F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2" creationId="{569732A2-5ED3-4373-A63C-FCE5E84885CF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3" creationId="{E3DC1EE6-C3FB-4844-A473-E3A926181FF1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4" creationId="{AE11BC68-86AE-44C2-A9CF-ADC8B8DBD41C}"/>
          </ac:spMkLst>
        </pc:spChg>
        <pc:spChg chg="mod">
          <ac:chgData name="Demerich, Brad (CCI-Atlanta)" userId="d664ea67-35f8-467c-8add-4666b0495ee4" providerId="ADAL" clId="{4912F010-6D38-418F-9DA6-E37899C39A92}" dt="2022-01-07T15:08:21.456" v="7617" actId="14100"/>
          <ac:spMkLst>
            <pc:docMk/>
            <pc:sldMk cId="383004024" sldId="290"/>
            <ac:spMk id="146" creationId="{A34969B5-5A27-4ADB-9F09-D6AE2CF31537}"/>
          </ac:spMkLst>
        </pc:spChg>
        <pc:spChg chg="mod">
          <ac:chgData name="Demerich, Brad (CCI-Atlanta)" userId="d664ea67-35f8-467c-8add-4666b0495ee4" providerId="ADAL" clId="{4912F010-6D38-418F-9DA6-E37899C39A92}" dt="2022-01-07T15:06:41.897" v="7566"/>
          <ac:spMkLst>
            <pc:docMk/>
            <pc:sldMk cId="383004024" sldId="290"/>
            <ac:spMk id="148" creationId="{A034265B-C20D-4CC3-B8AB-455D4947D7F3}"/>
          </ac:spMkLst>
        </pc:spChg>
        <pc:spChg chg="mod">
          <ac:chgData name="Demerich, Brad (CCI-Atlanta)" userId="d664ea67-35f8-467c-8add-4666b0495ee4" providerId="ADAL" clId="{4912F010-6D38-418F-9DA6-E37899C39A92}" dt="2022-01-07T15:09:10.097" v="7633" actId="122"/>
          <ac:spMkLst>
            <pc:docMk/>
            <pc:sldMk cId="383004024" sldId="290"/>
            <ac:spMk id="149" creationId="{458CCA63-4327-4DDD-A354-72EC928E4724}"/>
          </ac:spMkLst>
        </pc:spChg>
        <pc:spChg chg="del mod">
          <ac:chgData name="Demerich, Brad (CCI-Atlanta)" userId="d664ea67-35f8-467c-8add-4666b0495ee4" providerId="ADAL" clId="{4912F010-6D38-418F-9DA6-E37899C39A92}" dt="2022-01-07T15:06:52.472" v="7570" actId="478"/>
          <ac:spMkLst>
            <pc:docMk/>
            <pc:sldMk cId="383004024" sldId="290"/>
            <ac:spMk id="150" creationId="{D8ED035A-46A3-46DB-927E-27C7AAB0BC9C}"/>
          </ac:spMkLst>
        </pc:spChg>
        <pc:spChg chg="mod">
          <ac:chgData name="Demerich, Brad (CCI-Atlanta)" userId="d664ea67-35f8-467c-8add-4666b0495ee4" providerId="ADAL" clId="{4912F010-6D38-418F-9DA6-E37899C39A92}" dt="2022-01-07T15:08:13.693" v="7615" actId="14100"/>
          <ac:spMkLst>
            <pc:docMk/>
            <pc:sldMk cId="383004024" sldId="290"/>
            <ac:spMk id="152" creationId="{C6F125EB-EBD0-455A-B903-B81FC105ECA7}"/>
          </ac:spMkLst>
        </pc:spChg>
        <pc:spChg chg="mod">
          <ac:chgData name="Demerich, Brad (CCI-Atlanta)" userId="d664ea67-35f8-467c-8add-4666b0495ee4" providerId="ADAL" clId="{4912F010-6D38-418F-9DA6-E37899C39A92}" dt="2022-01-07T15:09:06.639" v="7631" actId="122"/>
          <ac:spMkLst>
            <pc:docMk/>
            <pc:sldMk cId="383004024" sldId="290"/>
            <ac:spMk id="153" creationId="{3A7401B4-3271-4F07-9683-199D0031F72B}"/>
          </ac:spMkLst>
        </pc:spChg>
        <pc:spChg chg="mod">
          <ac:chgData name="Demerich, Brad (CCI-Atlanta)" userId="d664ea67-35f8-467c-8add-4666b0495ee4" providerId="ADAL" clId="{4912F010-6D38-418F-9DA6-E37899C39A92}" dt="2022-01-07T15:07:33.304" v="7591"/>
          <ac:spMkLst>
            <pc:docMk/>
            <pc:sldMk cId="383004024" sldId="290"/>
            <ac:spMk id="154" creationId="{96D7B5A3-4BE5-49E4-B0D5-A7A8DB60AB66}"/>
          </ac:spMkLst>
        </pc:spChg>
        <pc:spChg chg="mod">
          <ac:chgData name="Demerich, Brad (CCI-Atlanta)" userId="d664ea67-35f8-467c-8add-4666b0495ee4" providerId="ADAL" clId="{4912F010-6D38-418F-9DA6-E37899C39A92}" dt="2022-01-07T15:08:10.038" v="7614" actId="14100"/>
          <ac:spMkLst>
            <pc:docMk/>
            <pc:sldMk cId="383004024" sldId="290"/>
            <ac:spMk id="156" creationId="{727D8F89-B8E8-4AE9-8E52-508B658BBE1A}"/>
          </ac:spMkLst>
        </pc:spChg>
        <pc:spChg chg="mod">
          <ac:chgData name="Demerich, Brad (CCI-Atlanta)" userId="d664ea67-35f8-467c-8add-4666b0495ee4" providerId="ADAL" clId="{4912F010-6D38-418F-9DA6-E37899C39A92}" dt="2022-01-07T15:09:01.621" v="7628" actId="122"/>
          <ac:spMkLst>
            <pc:docMk/>
            <pc:sldMk cId="383004024" sldId="290"/>
            <ac:spMk id="157" creationId="{4F879F60-F1D3-4103-B5DD-06F871F9C8C2}"/>
          </ac:spMkLst>
        </pc:spChg>
        <pc:spChg chg="mod">
          <ac:chgData name="Demerich, Brad (CCI-Atlanta)" userId="d664ea67-35f8-467c-8add-4666b0495ee4" providerId="ADAL" clId="{4912F010-6D38-418F-9DA6-E37899C39A92}" dt="2022-01-07T15:07:46.956" v="7599"/>
          <ac:spMkLst>
            <pc:docMk/>
            <pc:sldMk cId="383004024" sldId="290"/>
            <ac:spMk id="158" creationId="{38994FA7-2A90-496E-B861-AC93CBC87FFB}"/>
          </ac:spMkLst>
        </pc:spChg>
        <pc:grpChg chg="add mod">
          <ac:chgData name="Demerich, Brad (CCI-Atlanta)" userId="d664ea67-35f8-467c-8add-4666b0495ee4" providerId="ADAL" clId="{4912F010-6D38-418F-9DA6-E37899C39A92}" dt="2022-01-07T14:58:46.139" v="7447" actId="1076"/>
          <ac:grpSpMkLst>
            <pc:docMk/>
            <pc:sldMk cId="383004024" sldId="290"/>
            <ac:grpSpMk id="38" creationId="{52FECF05-FBA7-4A13-8607-7CCF6BCFB375}"/>
          </ac:grpSpMkLst>
        </pc:grpChg>
        <pc:grpChg chg="add mod">
          <ac:chgData name="Demerich, Brad (CCI-Atlanta)" userId="d664ea67-35f8-467c-8add-4666b0495ee4" providerId="ADAL" clId="{4912F010-6D38-418F-9DA6-E37899C39A92}" dt="2022-01-07T15:05:30.343" v="7534" actId="1076"/>
          <ac:grpSpMkLst>
            <pc:docMk/>
            <pc:sldMk cId="383004024" sldId="290"/>
            <ac:grpSpMk id="41" creationId="{6FD7DB36-1161-4045-B11B-878F82129219}"/>
          </ac:grpSpMkLst>
        </pc:grpChg>
        <pc:grpChg chg="add mod">
          <ac:chgData name="Demerich, Brad (CCI-Atlanta)" userId="d664ea67-35f8-467c-8add-4666b0495ee4" providerId="ADAL" clId="{4912F010-6D38-418F-9DA6-E37899C39A92}" dt="2022-01-07T14:48:16.172" v="7372" actId="207"/>
          <ac:grpSpMkLst>
            <pc:docMk/>
            <pc:sldMk cId="383004024" sldId="290"/>
            <ac:grpSpMk id="51" creationId="{48FDCABD-C934-4BA6-8B3B-8BAF9EFB358D}"/>
          </ac:grpSpMkLst>
        </pc:grpChg>
        <pc:grpChg chg="add del mod">
          <ac:chgData name="Demerich, Brad (CCI-Atlanta)" userId="d664ea67-35f8-467c-8add-4666b0495ee4" providerId="ADAL" clId="{4912F010-6D38-418F-9DA6-E37899C39A92}" dt="2022-01-07T14:48:23.289" v="7376" actId="478"/>
          <ac:grpSpMkLst>
            <pc:docMk/>
            <pc:sldMk cId="383004024" sldId="290"/>
            <ac:grpSpMk id="55" creationId="{BA6357CC-9AB3-40E0-B9FA-E2BB27AD21A5}"/>
          </ac:grpSpMkLst>
        </pc:grpChg>
        <pc:grpChg chg="del">
          <ac:chgData name="Demerich, Brad (CCI-Atlanta)" userId="d664ea67-35f8-467c-8add-4666b0495ee4" providerId="ADAL" clId="{4912F010-6D38-418F-9DA6-E37899C39A92}" dt="2022-01-07T14:45:28.668" v="7357" actId="478"/>
          <ac:grpSpMkLst>
            <pc:docMk/>
            <pc:sldMk cId="383004024" sldId="290"/>
            <ac:grpSpMk id="58" creationId="{7B567D3B-F65D-47F0-91D1-B5EE5F69623F}"/>
          </ac:grpSpMkLst>
        </pc:grpChg>
        <pc:grpChg chg="del">
          <ac:chgData name="Demerich, Brad (CCI-Atlanta)" userId="d664ea67-35f8-467c-8add-4666b0495ee4" providerId="ADAL" clId="{4912F010-6D38-418F-9DA6-E37899C39A92}" dt="2022-01-07T14:45:28.668" v="7357" actId="478"/>
          <ac:grpSpMkLst>
            <pc:docMk/>
            <pc:sldMk cId="383004024" sldId="290"/>
            <ac:grpSpMk id="70" creationId="{C63B226A-BF69-4CD8-82C6-1E0DFBD775E9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88" creationId="{08C7BAD2-B9CB-4F59-82B6-BD435CD1226D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1" creationId="{BD52063F-05C7-42FE-92DF-896D7FA62042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4" creationId="{5BF7BB6C-534B-4237-8C9C-323E42E66629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7" creationId="{CC64FFFA-E936-4389-B308-2BB36B5EDCEA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51.188" v="7388" actId="478"/>
          <ac:grpSpMkLst>
            <pc:docMk/>
            <pc:sldMk cId="383004024" sldId="290"/>
            <ac:grpSpMk id="100" creationId="{4F271544-78D6-408B-ABA4-F9250ECC961A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50.144" v="7387" actId="478"/>
          <ac:grpSpMkLst>
            <pc:docMk/>
            <pc:sldMk cId="383004024" sldId="290"/>
            <ac:grpSpMk id="103" creationId="{5EAE39A2-B72E-4CEA-9F24-CF5BA6D98507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48.472" v="7386" actId="478"/>
          <ac:grpSpMkLst>
            <pc:docMk/>
            <pc:sldMk cId="383004024" sldId="290"/>
            <ac:grpSpMk id="106" creationId="{7B675EFA-F3E9-4433-A919-F8A4E0B5D90C}"/>
          </ac:grpSpMkLst>
        </pc:grpChg>
        <pc:grpChg chg="add mod">
          <ac:chgData name="Demerich, Brad (CCI-Atlanta)" userId="d664ea67-35f8-467c-8add-4666b0495ee4" providerId="ADAL" clId="{4912F010-6D38-418F-9DA6-E37899C39A92}" dt="2022-01-07T15:04:07.453" v="7504" actId="164"/>
          <ac:grpSpMkLst>
            <pc:docMk/>
            <pc:sldMk cId="383004024" sldId="290"/>
            <ac:grpSpMk id="109" creationId="{64E90BB1-9D2C-4659-99B0-3A5AAC078144}"/>
          </ac:grpSpMkLst>
        </pc:grpChg>
        <pc:grpChg chg="add mod">
          <ac:chgData name="Demerich, Brad (CCI-Atlanta)" userId="d664ea67-35f8-467c-8add-4666b0495ee4" providerId="ADAL" clId="{4912F010-6D38-418F-9DA6-E37899C39A92}" dt="2022-01-07T14:58:58.028" v="7452" actId="1076"/>
          <ac:grpSpMkLst>
            <pc:docMk/>
            <pc:sldMk cId="383004024" sldId="290"/>
            <ac:grpSpMk id="118" creationId="{D9C07C33-C215-487F-AF6B-B3864D8EBB38}"/>
          </ac:grpSpMkLst>
        </pc:grpChg>
        <pc:grpChg chg="add mod">
          <ac:chgData name="Demerich, Brad (CCI-Atlanta)" userId="d664ea67-35f8-467c-8add-4666b0495ee4" providerId="ADAL" clId="{4912F010-6D38-418F-9DA6-E37899C39A92}" dt="2022-01-07T14:58:59.729" v="7453" actId="1076"/>
          <ac:grpSpMkLst>
            <pc:docMk/>
            <pc:sldMk cId="383004024" sldId="290"/>
            <ac:grpSpMk id="128" creationId="{624AA778-9EE5-4EDC-AC18-E16C47CE764F}"/>
          </ac:grpSpMkLst>
        </pc:grpChg>
        <pc:grpChg chg="add mod">
          <ac:chgData name="Demerich, Brad (CCI-Atlanta)" userId="d664ea67-35f8-467c-8add-4666b0495ee4" providerId="ADAL" clId="{4912F010-6D38-418F-9DA6-E37899C39A92}" dt="2022-01-07T15:07:31.924" v="7590" actId="1076"/>
          <ac:grpSpMkLst>
            <pc:docMk/>
            <pc:sldMk cId="383004024" sldId="290"/>
            <ac:grpSpMk id="145" creationId="{69AC1402-8C36-4F35-B7BF-014A3F07E4B4}"/>
          </ac:grpSpMkLst>
        </pc:grpChg>
        <pc:grpChg chg="del mod">
          <ac:chgData name="Demerich, Brad (CCI-Atlanta)" userId="d664ea67-35f8-467c-8add-4666b0495ee4" providerId="ADAL" clId="{4912F010-6D38-418F-9DA6-E37899C39A92}" dt="2022-01-07T15:06:52.472" v="7570" actId="478"/>
          <ac:grpSpMkLst>
            <pc:docMk/>
            <pc:sldMk cId="383004024" sldId="290"/>
            <ac:grpSpMk id="147" creationId="{1215D694-4C86-4480-AFB6-697A01D7FE88}"/>
          </ac:grpSpMkLst>
        </pc:grpChg>
        <pc:grpChg chg="add mod">
          <ac:chgData name="Demerich, Brad (CCI-Atlanta)" userId="d664ea67-35f8-467c-8add-4666b0495ee4" providerId="ADAL" clId="{4912F010-6D38-418F-9DA6-E37899C39A92}" dt="2022-01-07T15:07:35.534" v="7592" actId="1076"/>
          <ac:grpSpMkLst>
            <pc:docMk/>
            <pc:sldMk cId="383004024" sldId="290"/>
            <ac:grpSpMk id="151" creationId="{CF38D3AA-A11D-4D7C-90DC-E7BE1F9C9CAD}"/>
          </ac:grpSpMkLst>
        </pc:grpChg>
        <pc:grpChg chg="add mod">
          <ac:chgData name="Demerich, Brad (CCI-Atlanta)" userId="d664ea67-35f8-467c-8add-4666b0495ee4" providerId="ADAL" clId="{4912F010-6D38-418F-9DA6-E37899C39A92}" dt="2022-01-07T15:08:00.120" v="7610" actId="14100"/>
          <ac:grpSpMkLst>
            <pc:docMk/>
            <pc:sldMk cId="383004024" sldId="290"/>
            <ac:grpSpMk id="155" creationId="{6EA014BE-370F-4052-8C3C-B72F00E36240}"/>
          </ac:grpSpMkLst>
        </pc:grpChg>
        <pc:picChg chg="add del mod">
          <ac:chgData name="Demerich, Brad (CCI-Atlanta)" userId="d664ea67-35f8-467c-8add-4666b0495ee4" providerId="ADAL" clId="{4912F010-6D38-418F-9DA6-E37899C39A92}" dt="2022-01-07T14:48:06.249" v="7367" actId="478"/>
          <ac:picMkLst>
            <pc:docMk/>
            <pc:sldMk cId="383004024" sldId="290"/>
            <ac:picMk id="3" creationId="{AEA37554-26FE-43E8-BF57-F4F1AE8CB55F}"/>
          </ac:picMkLst>
        </pc:picChg>
        <pc:picChg chg="add del mod">
          <ac:chgData name="Demerich, Brad (CCI-Atlanta)" userId="d664ea67-35f8-467c-8add-4666b0495ee4" providerId="ADAL" clId="{4912F010-6D38-418F-9DA6-E37899C39A92}" dt="2022-01-07T14:58:32.938" v="7444" actId="478"/>
          <ac:picMkLst>
            <pc:docMk/>
            <pc:sldMk cId="383004024" sldId="290"/>
            <ac:picMk id="7" creationId="{417F71C8-1057-4852-85DE-48C290444E8B}"/>
          </ac:picMkLst>
        </pc:picChg>
        <pc:picChg chg="add mod">
          <ac:chgData name="Demerich, Brad (CCI-Atlanta)" userId="d664ea67-35f8-467c-8add-4666b0495ee4" providerId="ADAL" clId="{4912F010-6D38-418F-9DA6-E37899C39A92}" dt="2022-01-07T14:50:24.035" v="7397" actId="207"/>
          <ac:picMkLst>
            <pc:docMk/>
            <pc:sldMk cId="383004024" sldId="290"/>
            <ac:picMk id="49" creationId="{FECDCFF1-1D02-4155-A29B-67C50927F790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50" creationId="{82DCDC52-5260-4337-B435-85DE79B49F4C}"/>
          </ac:picMkLst>
        </pc:picChg>
        <pc:picChg chg="del mod">
          <ac:chgData name="Demerich, Brad (CCI-Atlanta)" userId="d664ea67-35f8-467c-8add-4666b0495ee4" providerId="ADAL" clId="{4912F010-6D38-418F-9DA6-E37899C39A92}" dt="2022-01-07T14:48:27.745" v="7378" actId="478"/>
          <ac:picMkLst>
            <pc:docMk/>
            <pc:sldMk cId="383004024" sldId="290"/>
            <ac:picMk id="52" creationId="{4DC5C90B-BBB9-40A6-B69B-3BF4DA8C7981}"/>
          </ac:picMkLst>
        </pc:picChg>
        <pc:picChg chg="mod">
          <ac:chgData name="Demerich, Brad (CCI-Atlanta)" userId="d664ea67-35f8-467c-8add-4666b0495ee4" providerId="ADAL" clId="{4912F010-6D38-418F-9DA6-E37899C39A92}" dt="2022-01-07T14:48:38.885" v="7380" actId="207"/>
          <ac:picMkLst>
            <pc:docMk/>
            <pc:sldMk cId="383004024" sldId="290"/>
            <ac:picMk id="53" creationId="{8DC41919-9DB3-433E-B267-31EAF5B2A59B}"/>
          </ac:picMkLst>
        </pc:picChg>
        <pc:picChg chg="mod">
          <ac:chgData name="Demerich, Brad (CCI-Atlanta)" userId="d664ea67-35f8-467c-8add-4666b0495ee4" providerId="ADAL" clId="{4912F010-6D38-418F-9DA6-E37899C39A92}" dt="2022-01-07T14:49:03.518" v="7385" actId="207"/>
          <ac:picMkLst>
            <pc:docMk/>
            <pc:sldMk cId="383004024" sldId="290"/>
            <ac:picMk id="54" creationId="{1B57314B-C196-4393-961E-D1038A6348D3}"/>
          </ac:picMkLst>
        </pc:picChg>
        <pc:picChg chg="del">
          <ac:chgData name="Demerich, Brad (CCI-Atlanta)" userId="d664ea67-35f8-467c-8add-4666b0495ee4" providerId="ADAL" clId="{4912F010-6D38-418F-9DA6-E37899C39A92}" dt="2022-01-07T14:45:26.765" v="7356" actId="478"/>
          <ac:picMkLst>
            <pc:docMk/>
            <pc:sldMk cId="383004024" sldId="290"/>
            <ac:picMk id="57" creationId="{D87FE742-B4E4-49B0-ABCB-402D6A5F7AE2}"/>
          </ac:picMkLst>
        </pc:picChg>
        <pc:picChg chg="del mod">
          <ac:chgData name="Demerich, Brad (CCI-Atlanta)" userId="d664ea67-35f8-467c-8add-4666b0495ee4" providerId="ADAL" clId="{4912F010-6D38-418F-9DA6-E37899C39A92}" dt="2022-01-07T14:48:18.856" v="7373" actId="478"/>
          <ac:picMkLst>
            <pc:docMk/>
            <pc:sldMk cId="383004024" sldId="290"/>
            <ac:picMk id="80" creationId="{0E5A1FCF-3A90-4A27-ABDD-ABA1F12E4908}"/>
          </ac:picMkLst>
        </pc:picChg>
        <pc:picChg chg="del mod">
          <ac:chgData name="Demerich, Brad (CCI-Atlanta)" userId="d664ea67-35f8-467c-8add-4666b0495ee4" providerId="ADAL" clId="{4912F010-6D38-418F-9DA6-E37899C39A92}" dt="2022-01-07T14:48:20.465" v="7374" actId="478"/>
          <ac:picMkLst>
            <pc:docMk/>
            <pc:sldMk cId="383004024" sldId="290"/>
            <ac:picMk id="81" creationId="{B7859C3D-E48A-4B9F-BD77-3855D04C6856}"/>
          </ac:picMkLst>
        </pc:picChg>
        <pc:picChg chg="add del mod">
          <ac:chgData name="Demerich, Brad (CCI-Atlanta)" userId="d664ea67-35f8-467c-8add-4666b0495ee4" providerId="ADAL" clId="{4912F010-6D38-418F-9DA6-E37899C39A92}" dt="2022-01-07T14:48:54.214" v="7383" actId="1076"/>
          <ac:picMkLst>
            <pc:docMk/>
            <pc:sldMk cId="383004024" sldId="290"/>
            <ac:picMk id="83" creationId="{311E8D26-6781-4935-B818-E3B476608BD2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84" creationId="{EFD04951-AC46-47A8-9121-C699066699FF}"/>
          </ac:picMkLst>
        </pc:picChg>
        <pc:picChg chg="add del mod">
          <ac:chgData name="Demerich, Brad (CCI-Atlanta)" userId="d664ea67-35f8-467c-8add-4666b0495ee4" providerId="ADAL" clId="{4912F010-6D38-418F-9DA6-E37899C39A92}" dt="2022-01-07T14:57:05.999" v="7420" actId="478"/>
          <ac:picMkLst>
            <pc:docMk/>
            <pc:sldMk cId="383004024" sldId="290"/>
            <ac:picMk id="85" creationId="{5B64BDE8-0038-49A9-B24C-F21D59EA2957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87" creationId="{649AF2A1-4F8F-4987-AC02-ACEE6B6F07C6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89" creationId="{C82AB873-16B0-4688-99B1-EE7723C47290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0" creationId="{00FE114D-CD7F-4C3D-8A31-8ED2A5AC8444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2" creationId="{F3B43A26-A1A5-40A4-B494-8AA9E19E52C7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3" creationId="{F5B6A6E2-43D3-488A-9BC1-E39D5ACDD4D8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5" creationId="{D9BEB808-382E-4FB9-ADB1-0EA0DF6773A7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6" creationId="{F4502D66-23A5-4382-A936-8AA75E8E5F4A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8" creationId="{DBEECE88-0E2F-4B95-986D-3B8AFE59B8EA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9" creationId="{E525265E-6FAC-4802-9285-8C7C91C28A02}"/>
          </ac:picMkLst>
        </pc:picChg>
        <pc:picChg chg="del mod topLvl">
          <ac:chgData name="Demerich, Brad (CCI-Atlanta)" userId="d664ea67-35f8-467c-8add-4666b0495ee4" providerId="ADAL" clId="{4912F010-6D38-418F-9DA6-E37899C39A92}" dt="2022-01-07T14:49:50.144" v="7387" actId="478"/>
          <ac:picMkLst>
            <pc:docMk/>
            <pc:sldMk cId="383004024" sldId="290"/>
            <ac:picMk id="104" creationId="{25042FB3-AF69-43AB-A3ED-66416D28D03E}"/>
          </ac:picMkLst>
        </pc:picChg>
        <pc:picChg chg="mod">
          <ac:chgData name="Demerich, Brad (CCI-Atlanta)" userId="d664ea67-35f8-467c-8add-4666b0495ee4" providerId="ADAL" clId="{4912F010-6D38-418F-9DA6-E37899C39A92}" dt="2022-01-07T14:48:11.990" v="7370" actId="207"/>
          <ac:picMkLst>
            <pc:docMk/>
            <pc:sldMk cId="383004024" sldId="290"/>
            <ac:picMk id="107" creationId="{B300DDBA-258B-4CE4-BDDF-C9A3BA2A2ACD}"/>
          </ac:picMkLst>
        </pc:picChg>
        <pc:cxnChg chg="add mod">
          <ac:chgData name="Demerich, Brad (CCI-Atlanta)" userId="d664ea67-35f8-467c-8add-4666b0495ee4" providerId="ADAL" clId="{4912F010-6D38-418F-9DA6-E37899C39A92}" dt="2022-01-07T14:58:40.923" v="7445" actId="164"/>
          <ac:cxnSpMkLst>
            <pc:docMk/>
            <pc:sldMk cId="383004024" sldId="290"/>
            <ac:cxnSpMk id="34" creationId="{02C1B2A2-C23F-42F8-9250-3CE31F0B660C}"/>
          </ac:cxnSpMkLst>
        </pc:cxnChg>
        <pc:cxnChg chg="add mod">
          <ac:chgData name="Demerich, Brad (CCI-Atlanta)" userId="d664ea67-35f8-467c-8add-4666b0495ee4" providerId="ADAL" clId="{4912F010-6D38-418F-9DA6-E37899C39A92}" dt="2022-01-07T14:50:00.202" v="7391" actId="208"/>
          <ac:cxnSpMkLst>
            <pc:docMk/>
            <pc:sldMk cId="383004024" sldId="290"/>
            <ac:cxnSpMk id="86" creationId="{BCF6D588-E9DC-449C-AF02-8950CDA5CEFF}"/>
          </ac:cxnSpMkLst>
        </pc:cxnChg>
        <pc:cxnChg chg="add mod">
          <ac:chgData name="Demerich, Brad (CCI-Atlanta)" userId="d664ea67-35f8-467c-8add-4666b0495ee4" providerId="ADAL" clId="{4912F010-6D38-418F-9DA6-E37899C39A92}" dt="2022-01-07T14:58:40.923" v="7445" actId="164"/>
          <ac:cxnSpMkLst>
            <pc:docMk/>
            <pc:sldMk cId="383004024" sldId="290"/>
            <ac:cxnSpMk id="117" creationId="{A1A86DE2-A0FE-4336-9A0D-65039A547A97}"/>
          </ac:cxnSpMkLst>
        </pc:cxnChg>
        <pc:cxnChg chg="mod">
          <ac:chgData name="Demerich, Brad (CCI-Atlanta)" userId="d664ea67-35f8-467c-8add-4666b0495ee4" providerId="ADAL" clId="{4912F010-6D38-418F-9DA6-E37899C39A92}" dt="2022-01-07T14:58:47.215" v="7448"/>
          <ac:cxnSpMkLst>
            <pc:docMk/>
            <pc:sldMk cId="383004024" sldId="290"/>
            <ac:cxnSpMk id="126" creationId="{4183A3EC-B986-421A-AD42-9390ED8DEC4B}"/>
          </ac:cxnSpMkLst>
        </pc:cxnChg>
        <pc:cxnChg chg="mod">
          <ac:chgData name="Demerich, Brad (CCI-Atlanta)" userId="d664ea67-35f8-467c-8add-4666b0495ee4" providerId="ADAL" clId="{4912F010-6D38-418F-9DA6-E37899C39A92}" dt="2022-01-07T14:58:47.215" v="7448"/>
          <ac:cxnSpMkLst>
            <pc:docMk/>
            <pc:sldMk cId="383004024" sldId="290"/>
            <ac:cxnSpMk id="127" creationId="{B397246D-4507-4F4D-99CF-005B97E070C8}"/>
          </ac:cxnSpMkLst>
        </pc:cxnChg>
        <pc:cxnChg chg="mod">
          <ac:chgData name="Demerich, Brad (CCI-Atlanta)" userId="d664ea67-35f8-467c-8add-4666b0495ee4" providerId="ADAL" clId="{4912F010-6D38-418F-9DA6-E37899C39A92}" dt="2022-01-07T14:58:52.165" v="7450"/>
          <ac:cxnSpMkLst>
            <pc:docMk/>
            <pc:sldMk cId="383004024" sldId="290"/>
            <ac:cxnSpMk id="136" creationId="{5B3E03EE-E2B1-488D-8339-93748085F48A}"/>
          </ac:cxnSpMkLst>
        </pc:cxnChg>
        <pc:cxnChg chg="mod">
          <ac:chgData name="Demerich, Brad (CCI-Atlanta)" userId="d664ea67-35f8-467c-8add-4666b0495ee4" providerId="ADAL" clId="{4912F010-6D38-418F-9DA6-E37899C39A92}" dt="2022-01-07T14:58:52.165" v="7450"/>
          <ac:cxnSpMkLst>
            <pc:docMk/>
            <pc:sldMk cId="383004024" sldId="290"/>
            <ac:cxnSpMk id="137" creationId="{F61D366C-79E4-4C86-A5F5-60A6195BD93E}"/>
          </ac:cxnSpMkLst>
        </pc:cxnChg>
      </pc:sldChg>
      <pc:sldChg chg="delSp modSp add mod ord delAnim">
        <pc:chgData name="Demerich, Brad (CCI-Atlanta)" userId="d664ea67-35f8-467c-8add-4666b0495ee4" providerId="ADAL" clId="{4912F010-6D38-418F-9DA6-E37899C39A92}" dt="2022-01-07T15:09:51.537" v="7660"/>
        <pc:sldMkLst>
          <pc:docMk/>
          <pc:sldMk cId="3190960372" sldId="291"/>
        </pc:sldMkLst>
        <pc:spChg chg="mod">
          <ac:chgData name="Demerich, Brad (CCI-Atlanta)" userId="d664ea67-35f8-467c-8add-4666b0495ee4" providerId="ADAL" clId="{4912F010-6D38-418F-9DA6-E37899C39A92}" dt="2022-01-07T15:09:38.002" v="7656" actId="20577"/>
          <ac:spMkLst>
            <pc:docMk/>
            <pc:sldMk cId="3190960372" sldId="291"/>
            <ac:spMk id="79" creationId="{37DCE321-5841-491E-A70B-583F57FF2676}"/>
          </ac:spMkLst>
        </pc:spChg>
        <pc:grpChg chg="del">
          <ac:chgData name="Demerich, Brad (CCI-Atlanta)" userId="d664ea67-35f8-467c-8add-4666b0495ee4" providerId="ADAL" clId="{4912F010-6D38-418F-9DA6-E37899C39A92}" dt="2022-01-07T15:09:44.383" v="7658" actId="478"/>
          <ac:grpSpMkLst>
            <pc:docMk/>
            <pc:sldMk cId="3190960372" sldId="291"/>
            <ac:grpSpMk id="58" creationId="{7B567D3B-F65D-47F0-91D1-B5EE5F69623F}"/>
          </ac:grpSpMkLst>
        </pc:grpChg>
        <pc:grpChg chg="del">
          <ac:chgData name="Demerich, Brad (CCI-Atlanta)" userId="d664ea67-35f8-467c-8add-4666b0495ee4" providerId="ADAL" clId="{4912F010-6D38-418F-9DA6-E37899C39A92}" dt="2022-01-07T15:09:41.837" v="7657" actId="478"/>
          <ac:grpSpMkLst>
            <pc:docMk/>
            <pc:sldMk cId="3190960372" sldId="291"/>
            <ac:grpSpMk id="70" creationId="{C63B226A-BF69-4CD8-82C6-1E0DFBD775E9}"/>
          </ac:grpSpMkLst>
        </pc:grpChg>
      </pc:sldChg>
      <pc:sldChg chg="addSp delSp modSp add mod ord delAnim modAnim">
        <pc:chgData name="Demerich, Brad (CCI-Atlanta)" userId="d664ea67-35f8-467c-8add-4666b0495ee4" providerId="ADAL" clId="{4912F010-6D38-418F-9DA6-E37899C39A92}" dt="2022-01-07T15:20:23.300" v="8024"/>
        <pc:sldMkLst>
          <pc:docMk/>
          <pc:sldMk cId="3955554250" sldId="292"/>
        </pc:sldMkLst>
        <pc:spChg chg="add del mod">
          <ac:chgData name="Demerich, Brad (CCI-Atlanta)" userId="d664ea67-35f8-467c-8add-4666b0495ee4" providerId="ADAL" clId="{4912F010-6D38-418F-9DA6-E37899C39A92}" dt="2022-01-07T15:15:55.079" v="7997" actId="478"/>
          <ac:spMkLst>
            <pc:docMk/>
            <pc:sldMk cId="3955554250" sldId="292"/>
            <ac:spMk id="2" creationId="{3C0ED0CF-1FB2-413C-B48F-49A431B0322B}"/>
          </ac:spMkLst>
        </pc:spChg>
        <pc:spChg chg="add del mod">
          <ac:chgData name="Demerich, Brad (CCI-Atlanta)" userId="d664ea67-35f8-467c-8add-4666b0495ee4" providerId="ADAL" clId="{4912F010-6D38-418F-9DA6-E37899C39A92}" dt="2022-01-07T15:15:52.577" v="7996" actId="478"/>
          <ac:spMkLst>
            <pc:docMk/>
            <pc:sldMk cId="3955554250" sldId="292"/>
            <ac:spMk id="20" creationId="{DC658528-D923-4124-B71C-C3EFC38B442F}"/>
          </ac:spMkLst>
        </pc:spChg>
        <pc:spChg chg="add del mod">
          <ac:chgData name="Demerich, Brad (CCI-Atlanta)" userId="d664ea67-35f8-467c-8add-4666b0495ee4" providerId="ADAL" clId="{4912F010-6D38-418F-9DA6-E37899C39A92}" dt="2022-01-07T15:16:09.839" v="8001" actId="478"/>
          <ac:spMkLst>
            <pc:docMk/>
            <pc:sldMk cId="3955554250" sldId="292"/>
            <ac:spMk id="23" creationId="{F426F60F-3131-4513-B22E-0DC0023D39AB}"/>
          </ac:spMkLst>
        </pc:spChg>
        <pc:spChg chg="add mod">
          <ac:chgData name="Demerich, Brad (CCI-Atlanta)" userId="d664ea67-35f8-467c-8add-4666b0495ee4" providerId="ADAL" clId="{4912F010-6D38-418F-9DA6-E37899C39A92}" dt="2022-01-07T15:17:30.879" v="8011" actId="1076"/>
          <ac:spMkLst>
            <pc:docMk/>
            <pc:sldMk cId="3955554250" sldId="292"/>
            <ac:spMk id="26" creationId="{A8AE3A55-A377-4C95-B222-D36EC60378B3}"/>
          </ac:spMkLst>
        </pc:spChg>
        <pc:spChg chg="ord">
          <ac:chgData name="Demerich, Brad (CCI-Atlanta)" userId="d664ea67-35f8-467c-8add-4666b0495ee4" providerId="ADAL" clId="{4912F010-6D38-418F-9DA6-E37899C39A92}" dt="2022-01-07T15:19:33.456" v="8018" actId="167"/>
          <ac:spMkLst>
            <pc:docMk/>
            <pc:sldMk cId="3955554250" sldId="292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7T15:11:52.369" v="7914" actId="20577"/>
          <ac:spMkLst>
            <pc:docMk/>
            <pc:sldMk cId="3955554250" sldId="292"/>
            <ac:spMk id="35" creationId="{06BC5959-1E49-491C-85C2-AE1A234B31FA}"/>
          </ac:spMkLst>
        </pc:spChg>
        <pc:grpChg chg="del">
          <ac:chgData name="Demerich, Brad (CCI-Atlanta)" userId="d664ea67-35f8-467c-8add-4666b0495ee4" providerId="ADAL" clId="{4912F010-6D38-418F-9DA6-E37899C39A92}" dt="2022-01-07T15:11:22.944" v="7787" actId="478"/>
          <ac:grpSpMkLst>
            <pc:docMk/>
            <pc:sldMk cId="3955554250" sldId="292"/>
            <ac:grpSpMk id="36" creationId="{4D9782D5-9834-44E4-A60F-D718FBD550BA}"/>
          </ac:grpSpMkLst>
        </pc:grpChg>
        <pc:graphicFrameChg chg="add mod">
          <ac:chgData name="Demerich, Brad (CCI-Atlanta)" userId="d664ea67-35f8-467c-8add-4666b0495ee4" providerId="ADAL" clId="{4912F010-6D38-418F-9DA6-E37899C39A92}" dt="2022-01-07T15:19:28.886" v="8017" actId="167"/>
          <ac:graphicFrameMkLst>
            <pc:docMk/>
            <pc:sldMk cId="3955554250" sldId="292"/>
            <ac:graphicFrameMk id="29" creationId="{2669975C-EDE9-4A27-B5C8-D9F6A8913A33}"/>
          </ac:graphicFrameMkLst>
        </pc:graphicFrameChg>
        <pc:graphicFrameChg chg="del">
          <ac:chgData name="Demerich, Brad (CCI-Atlanta)" userId="d664ea67-35f8-467c-8add-4666b0495ee4" providerId="ADAL" clId="{4912F010-6D38-418F-9DA6-E37899C39A92}" dt="2022-01-07T15:11:20.798" v="7786" actId="478"/>
          <ac:graphicFrameMkLst>
            <pc:docMk/>
            <pc:sldMk cId="3955554250" sldId="292"/>
            <ac:graphicFrameMk id="34" creationId="{ECE94DAB-BA11-4832-8D07-F22ABED5E039}"/>
          </ac:graphicFrameMkLst>
        </pc:graphicFrameChg>
        <pc:picChg chg="add del mod">
          <ac:chgData name="Demerich, Brad (CCI-Atlanta)" userId="d664ea67-35f8-467c-8add-4666b0495ee4" providerId="ADAL" clId="{4912F010-6D38-418F-9DA6-E37899C39A92}" dt="2022-01-07T15:16:09.839" v="8001" actId="478"/>
          <ac:picMkLst>
            <pc:docMk/>
            <pc:sldMk cId="3955554250" sldId="292"/>
            <ac:picMk id="21" creationId="{BB192B36-C3E9-4C27-B87A-B70A424E4595}"/>
          </ac:picMkLst>
        </pc:picChg>
        <pc:picChg chg="add mod ord">
          <ac:chgData name="Demerich, Brad (CCI-Atlanta)" userId="d664ea67-35f8-467c-8add-4666b0495ee4" providerId="ADAL" clId="{4912F010-6D38-418F-9DA6-E37899C39A92}" dt="2022-01-07T15:19:37.021" v="8019" actId="167"/>
          <ac:picMkLst>
            <pc:docMk/>
            <pc:sldMk cId="3955554250" sldId="292"/>
            <ac:picMk id="24" creationId="{2D217B3E-8BA3-4084-9BDB-3E921897B787}"/>
          </ac:picMkLst>
        </pc:picChg>
        <pc:cxnChg chg="add del mod">
          <ac:chgData name="Demerich, Brad (CCI-Atlanta)" userId="d664ea67-35f8-467c-8add-4666b0495ee4" providerId="ADAL" clId="{4912F010-6D38-418F-9DA6-E37899C39A92}" dt="2022-01-07T15:16:09.839" v="8001" actId="478"/>
          <ac:cxnSpMkLst>
            <pc:docMk/>
            <pc:sldMk cId="3955554250" sldId="292"/>
            <ac:cxnSpMk id="22" creationId="{0DE6E45B-0390-4059-82C1-8274D4496D4D}"/>
          </ac:cxnSpMkLst>
        </pc:cxnChg>
        <pc:cxnChg chg="add mod">
          <ac:chgData name="Demerich, Brad (CCI-Atlanta)" userId="d664ea67-35f8-467c-8add-4666b0495ee4" providerId="ADAL" clId="{4912F010-6D38-418F-9DA6-E37899C39A92}" dt="2022-01-07T15:17:30.879" v="8011" actId="1076"/>
          <ac:cxnSpMkLst>
            <pc:docMk/>
            <pc:sldMk cId="3955554250" sldId="292"/>
            <ac:cxnSpMk id="25" creationId="{807D9907-05D5-438C-B1EC-51678329BDB0}"/>
          </ac:cxnSpMkLst>
        </pc:cxnChg>
      </pc:sldChg>
      <pc:sldChg chg="modSp add mod">
        <pc:chgData name="Demerich, Brad (CCI-Atlanta)" userId="d664ea67-35f8-467c-8add-4666b0495ee4" providerId="ADAL" clId="{4912F010-6D38-418F-9DA6-E37899C39A92}" dt="2022-01-07T15:15:08.713" v="7988" actId="27918"/>
        <pc:sldMkLst>
          <pc:docMk/>
          <pc:sldMk cId="794389457" sldId="293"/>
        </pc:sldMkLst>
        <pc:spChg chg="mod">
          <ac:chgData name="Demerich, Brad (CCI-Atlanta)" userId="d664ea67-35f8-467c-8add-4666b0495ee4" providerId="ADAL" clId="{4912F010-6D38-418F-9DA6-E37899C39A92}" dt="2022-01-07T15:13:40.914" v="7973" actId="20577"/>
          <ac:spMkLst>
            <pc:docMk/>
            <pc:sldMk cId="794389457" sldId="293"/>
            <ac:spMk id="34" creationId="{833CDBF7-4567-46F1-A79D-2DF749C53744}"/>
          </ac:spMkLst>
        </pc:spChg>
        <pc:graphicFrameChg chg="mod">
          <ac:chgData name="Demerich, Brad (CCI-Atlanta)" userId="d664ea67-35f8-467c-8add-4666b0495ee4" providerId="ADAL" clId="{4912F010-6D38-418F-9DA6-E37899C39A92}" dt="2022-01-07T15:14:44.948" v="7982" actId="208"/>
          <ac:graphicFrameMkLst>
            <pc:docMk/>
            <pc:sldMk cId="794389457" sldId="293"/>
            <ac:graphicFrameMk id="8" creationId="{00F48270-F0F0-4E34-B3B3-A35891B8FCA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9_B8DFFD5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A50C9FDB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9_B8DFFD51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2F596BD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2F596BD1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4_EBC4F7CA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D5191AAD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B_AE76DB73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10691C8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A50C9FDB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70480714639429E-2"/>
          <c:y val="4.9819624518904732E-2"/>
          <c:w val="0.95285903857072118"/>
          <c:h val="0.86079533892300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signal</c:v>
                </c:pt>
              </c:strCache>
            </c:strRef>
          </c:tx>
          <c:spPr>
            <a:solidFill>
              <a:srgbClr val="00AAF4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7-4191-9450-F9780C047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4466415"/>
        <c:axId val="44460591"/>
      </c:barChart>
      <c:catAx>
        <c:axId val="444664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460591"/>
        <c:crosses val="autoZero"/>
        <c:auto val="1"/>
        <c:lblAlgn val="ctr"/>
        <c:lblOffset val="100"/>
        <c:noMultiLvlLbl val="0"/>
      </c:catAx>
      <c:valAx>
        <c:axId val="444605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46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39299926699873E-2"/>
          <c:y val="4.3062817461124787E-2"/>
          <c:w val="0.97721400146600257"/>
          <c:h val="0.932329858275375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D258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-0.99965596547624835</c:v>
                </c:pt>
                <c:pt idx="342">
                  <c:v>-4.7563155189383446</c:v>
                </c:pt>
                <c:pt idx="343">
                  <c:v>-10.581024289716579</c:v>
                </c:pt>
                <c:pt idx="344">
                  <c:v>-11.097716667936087</c:v>
                </c:pt>
                <c:pt idx="345">
                  <c:v>-2.6498102450253302</c:v>
                </c:pt>
                <c:pt idx="346">
                  <c:v>-0.65209567205914831</c:v>
                </c:pt>
                <c:pt idx="347">
                  <c:v>-1.2244879283217733</c:v>
                </c:pt>
                <c:pt idx="348">
                  <c:v>-13.745729261474809</c:v>
                </c:pt>
                <c:pt idx="349">
                  <c:v>-12.642154504154798</c:v>
                </c:pt>
                <c:pt idx="350">
                  <c:v>-12.021946678831045</c:v>
                </c:pt>
                <c:pt idx="351">
                  <c:v>-5.0314512583534237</c:v>
                </c:pt>
                <c:pt idx="352">
                  <c:v>-6.6104096699461978</c:v>
                </c:pt>
                <c:pt idx="353">
                  <c:v>-12.892590660952646</c:v>
                </c:pt>
                <c:pt idx="354">
                  <c:v>-0.43361956639788696</c:v>
                </c:pt>
                <c:pt idx="355">
                  <c:v>-17.512213802684556</c:v>
                </c:pt>
                <c:pt idx="356">
                  <c:v>-17.122457748685338</c:v>
                </c:pt>
                <c:pt idx="357">
                  <c:v>-17.312480079671818</c:v>
                </c:pt>
                <c:pt idx="358">
                  <c:v>-15.583135435050563</c:v>
                </c:pt>
                <c:pt idx="359">
                  <c:v>-9.1880084504236699</c:v>
                </c:pt>
                <c:pt idx="360">
                  <c:v>-14.937011537360823</c:v>
                </c:pt>
                <c:pt idx="361">
                  <c:v>-6.4987335600617246</c:v>
                </c:pt>
                <c:pt idx="362">
                  <c:v>-5.6428411139971919</c:v>
                </c:pt>
                <c:pt idx="363">
                  <c:v>-3.5911129143794396</c:v>
                </c:pt>
                <c:pt idx="364">
                  <c:v>-6.8438277792249185</c:v>
                </c:pt>
                <c:pt idx="365">
                  <c:v>-12.607280104574938</c:v>
                </c:pt>
                <c:pt idx="366">
                  <c:v>-4.5917169819946224</c:v>
                </c:pt>
                <c:pt idx="367">
                  <c:v>-19.123494543606313</c:v>
                </c:pt>
                <c:pt idx="368">
                  <c:v>-8.7002815752686313</c:v>
                </c:pt>
                <c:pt idx="369">
                  <c:v>-13.610679105246845</c:v>
                </c:pt>
                <c:pt idx="370">
                  <c:v>-10.172945101675998</c:v>
                </c:pt>
                <c:pt idx="371">
                  <c:v>-14.23676264667621</c:v>
                </c:pt>
                <c:pt idx="372">
                  <c:v>-0.49007795049414887</c:v>
                </c:pt>
                <c:pt idx="373">
                  <c:v>-6.2114332409060031</c:v>
                </c:pt>
                <c:pt idx="374">
                  <c:v>-19.66013619211234</c:v>
                </c:pt>
                <c:pt idx="375">
                  <c:v>-14.937136378028743</c:v>
                </c:pt>
                <c:pt idx="376">
                  <c:v>-12.97151466607121</c:v>
                </c:pt>
                <c:pt idx="377">
                  <c:v>-14.727000677700783</c:v>
                </c:pt>
                <c:pt idx="378">
                  <c:v>-15.868860166375915</c:v>
                </c:pt>
                <c:pt idx="379">
                  <c:v>-2.0722016061552884</c:v>
                </c:pt>
                <c:pt idx="380">
                  <c:v>-16.447024000780242</c:v>
                </c:pt>
                <c:pt idx="381">
                  <c:v>-9.0607097743413227</c:v>
                </c:pt>
                <c:pt idx="382">
                  <c:v>-10.978755796046133</c:v>
                </c:pt>
                <c:pt idx="383">
                  <c:v>-7.1797749826375625</c:v>
                </c:pt>
                <c:pt idx="384">
                  <c:v>-0.42577692669268241</c:v>
                </c:pt>
                <c:pt idx="385">
                  <c:v>-6.39532945792328</c:v>
                </c:pt>
                <c:pt idx="386">
                  <c:v>-3.4914234583465431</c:v>
                </c:pt>
                <c:pt idx="387">
                  <c:v>-10.939944284296326</c:v>
                </c:pt>
                <c:pt idx="388">
                  <c:v>-16.50876092901013</c:v>
                </c:pt>
                <c:pt idx="389">
                  <c:v>-19.904567893794866</c:v>
                </c:pt>
                <c:pt idx="390">
                  <c:v>-9.8106525182744786</c:v>
                </c:pt>
                <c:pt idx="391">
                  <c:v>-13.328916340764037</c:v>
                </c:pt>
                <c:pt idx="392">
                  <c:v>-0.58644555384106811</c:v>
                </c:pt>
                <c:pt idx="393">
                  <c:v>-16.422853838618863</c:v>
                </c:pt>
                <c:pt idx="394">
                  <c:v>-13.850504988490423</c:v>
                </c:pt>
                <c:pt idx="395">
                  <c:v>-9.1478313581001807</c:v>
                </c:pt>
                <c:pt idx="396">
                  <c:v>-8.6312392562061362</c:v>
                </c:pt>
                <c:pt idx="397">
                  <c:v>-6.7320939288445301</c:v>
                </c:pt>
                <c:pt idx="398">
                  <c:v>-9.232547960147274</c:v>
                </c:pt>
                <c:pt idx="399">
                  <c:v>-18.729250847989725</c:v>
                </c:pt>
                <c:pt idx="400">
                  <c:v>-6.3449163940581723</c:v>
                </c:pt>
                <c:pt idx="401">
                  <c:v>-2.8130054188866831</c:v>
                </c:pt>
                <c:pt idx="402">
                  <c:v>-1.8867992074987627</c:v>
                </c:pt>
                <c:pt idx="403">
                  <c:v>-10.936994085526337</c:v>
                </c:pt>
                <c:pt idx="404">
                  <c:v>-18.126608377331831</c:v>
                </c:pt>
                <c:pt idx="405">
                  <c:v>-15.875879005641043</c:v>
                </c:pt>
                <c:pt idx="406">
                  <c:v>-14.589723396304603</c:v>
                </c:pt>
                <c:pt idx="407">
                  <c:v>-1.8866415585784639</c:v>
                </c:pt>
                <c:pt idx="408">
                  <c:v>-16.377867387807271</c:v>
                </c:pt>
                <c:pt idx="409">
                  <c:v>-13.553006246405792</c:v>
                </c:pt>
                <c:pt idx="410">
                  <c:v>-12.540565058079551</c:v>
                </c:pt>
                <c:pt idx="411">
                  <c:v>-18.138713881185414</c:v>
                </c:pt>
                <c:pt idx="412">
                  <c:v>-1.3795227455634278</c:v>
                </c:pt>
                <c:pt idx="413">
                  <c:v>-17.835850961512609</c:v>
                </c:pt>
                <c:pt idx="414">
                  <c:v>-5.9999930292672179</c:v>
                </c:pt>
                <c:pt idx="415">
                  <c:v>-18.499532013309889</c:v>
                </c:pt>
                <c:pt idx="416">
                  <c:v>-10.682366079650645</c:v>
                </c:pt>
                <c:pt idx="417">
                  <c:v>-1.0287132019265093</c:v>
                </c:pt>
                <c:pt idx="418">
                  <c:v>-5.2695191863911912</c:v>
                </c:pt>
                <c:pt idx="419">
                  <c:v>-6.0856932952469025</c:v>
                </c:pt>
                <c:pt idx="420">
                  <c:v>-14.547497481549966</c:v>
                </c:pt>
                <c:pt idx="421">
                  <c:v>-7.0368593773152428</c:v>
                </c:pt>
                <c:pt idx="422">
                  <c:v>-5.4777669888498153</c:v>
                </c:pt>
                <c:pt idx="423">
                  <c:v>-3.4211580750565709</c:v>
                </c:pt>
                <c:pt idx="424">
                  <c:v>-4.5493869321554916</c:v>
                </c:pt>
                <c:pt idx="425">
                  <c:v>-13.090429976907293</c:v>
                </c:pt>
                <c:pt idx="426">
                  <c:v>-6.1609738383273571</c:v>
                </c:pt>
                <c:pt idx="427">
                  <c:v>-17.422935544687224</c:v>
                </c:pt>
                <c:pt idx="428">
                  <c:v>-3.3746522272345123</c:v>
                </c:pt>
                <c:pt idx="429">
                  <c:v>-1.2055163025657054</c:v>
                </c:pt>
                <c:pt idx="430">
                  <c:v>-9.2353716347827319</c:v>
                </c:pt>
                <c:pt idx="431">
                  <c:v>-1.2307608670078958</c:v>
                </c:pt>
                <c:pt idx="432">
                  <c:v>-9.3757633823964124</c:v>
                </c:pt>
                <c:pt idx="433">
                  <c:v>-7.1158880305328234</c:v>
                </c:pt>
                <c:pt idx="434">
                  <c:v>-2.6453447085334125</c:v>
                </c:pt>
                <c:pt idx="435">
                  <c:v>-18.831731256168702</c:v>
                </c:pt>
                <c:pt idx="436">
                  <c:v>-11.787999256896926</c:v>
                </c:pt>
                <c:pt idx="437">
                  <c:v>-14.324642566905361</c:v>
                </c:pt>
                <c:pt idx="438">
                  <c:v>-3.7211196497960444</c:v>
                </c:pt>
                <c:pt idx="439">
                  <c:v>-1.1675950475022858</c:v>
                </c:pt>
                <c:pt idx="440">
                  <c:v>-5.0902257100284505</c:v>
                </c:pt>
                <c:pt idx="441">
                  <c:v>-16.507811785400811</c:v>
                </c:pt>
                <c:pt idx="442">
                  <c:v>-15.5433957544005</c:v>
                </c:pt>
                <c:pt idx="443">
                  <c:v>-5.7237087967461697</c:v>
                </c:pt>
                <c:pt idx="444">
                  <c:v>-11.296304924928739</c:v>
                </c:pt>
                <c:pt idx="445">
                  <c:v>-2.3375105728669858</c:v>
                </c:pt>
                <c:pt idx="446">
                  <c:v>-8.4611874719825586</c:v>
                </c:pt>
                <c:pt idx="447">
                  <c:v>-0.46034585214787677</c:v>
                </c:pt>
                <c:pt idx="448">
                  <c:v>-18.084101503663664</c:v>
                </c:pt>
                <c:pt idx="449">
                  <c:v>-13.78882274727917</c:v>
                </c:pt>
                <c:pt idx="450">
                  <c:v>-1.9243404273834199</c:v>
                </c:pt>
                <c:pt idx="451">
                  <c:v>-0.53380700593960784</c:v>
                </c:pt>
                <c:pt idx="452">
                  <c:v>-19.727732267576265</c:v>
                </c:pt>
                <c:pt idx="453">
                  <c:v>-0.78119333571416516</c:v>
                </c:pt>
                <c:pt idx="454">
                  <c:v>-5.2815878868581496</c:v>
                </c:pt>
                <c:pt idx="455">
                  <c:v>-15.983530871602978</c:v>
                </c:pt>
                <c:pt idx="456">
                  <c:v>-3.1566247895710786</c:v>
                </c:pt>
                <c:pt idx="457">
                  <c:v>-9.2977598183177506</c:v>
                </c:pt>
                <c:pt idx="458">
                  <c:v>-8.9337051903913736</c:v>
                </c:pt>
                <c:pt idx="459">
                  <c:v>-2.1547860450148661</c:v>
                </c:pt>
                <c:pt idx="460">
                  <c:v>-16.825175490809716</c:v>
                </c:pt>
                <c:pt idx="461">
                  <c:v>-15.525936249173116</c:v>
                </c:pt>
                <c:pt idx="462">
                  <c:v>-8.0418480866675228</c:v>
                </c:pt>
                <c:pt idx="463">
                  <c:v>-4.4432040826360799</c:v>
                </c:pt>
                <c:pt idx="464">
                  <c:v>-6.2923449891870531</c:v>
                </c:pt>
                <c:pt idx="465">
                  <c:v>-5.6691751857852015</c:v>
                </c:pt>
                <c:pt idx="466">
                  <c:v>-2.7079335633332344</c:v>
                </c:pt>
                <c:pt idx="467">
                  <c:v>-5.9883607829062591</c:v>
                </c:pt>
                <c:pt idx="468">
                  <c:v>-11.389640307798034</c:v>
                </c:pt>
                <c:pt idx="469">
                  <c:v>-7.4255713525890528</c:v>
                </c:pt>
                <c:pt idx="470">
                  <c:v>-3.1324424028610216</c:v>
                </c:pt>
                <c:pt idx="471">
                  <c:v>-9.8630359610733667</c:v>
                </c:pt>
                <c:pt idx="472">
                  <c:v>-8.5451898386014573</c:v>
                </c:pt>
                <c:pt idx="473">
                  <c:v>-7.9560346696288278</c:v>
                </c:pt>
                <c:pt idx="474">
                  <c:v>-16.123575734043108</c:v>
                </c:pt>
                <c:pt idx="475">
                  <c:v>-8.1331079942672844</c:v>
                </c:pt>
                <c:pt idx="476">
                  <c:v>-10.307495219771949</c:v>
                </c:pt>
                <c:pt idx="477">
                  <c:v>-4.4343622484939858E-2</c:v>
                </c:pt>
                <c:pt idx="478">
                  <c:v>-8.161879227101144</c:v>
                </c:pt>
                <c:pt idx="479">
                  <c:v>-13.710068434840609</c:v>
                </c:pt>
                <c:pt idx="480">
                  <c:v>-16.029305357700494</c:v>
                </c:pt>
                <c:pt idx="481">
                  <c:v>-1.8111988758992483</c:v>
                </c:pt>
                <c:pt idx="482">
                  <c:v>-12.803312351204241</c:v>
                </c:pt>
                <c:pt idx="483">
                  <c:v>-12.118124693399281</c:v>
                </c:pt>
                <c:pt idx="484">
                  <c:v>-0.8390335970334124</c:v>
                </c:pt>
                <c:pt idx="485">
                  <c:v>-10.820042532515446</c:v>
                </c:pt>
                <c:pt idx="486">
                  <c:v>-19.354749592139736</c:v>
                </c:pt>
                <c:pt idx="487">
                  <c:v>-9.3622390798814372</c:v>
                </c:pt>
                <c:pt idx="488">
                  <c:v>-4.7198960403617223</c:v>
                </c:pt>
                <c:pt idx="489">
                  <c:v>-14.570424207211081</c:v>
                </c:pt>
                <c:pt idx="490">
                  <c:v>-12.509779427636103</c:v>
                </c:pt>
                <c:pt idx="491">
                  <c:v>-2.8410937133192116</c:v>
                </c:pt>
                <c:pt idx="492">
                  <c:v>-19.916360853391485</c:v>
                </c:pt>
                <c:pt idx="493">
                  <c:v>-8.4264201842565765</c:v>
                </c:pt>
                <c:pt idx="494">
                  <c:v>-13.241182589790068</c:v>
                </c:pt>
                <c:pt idx="495">
                  <c:v>-5.6377141356497606</c:v>
                </c:pt>
                <c:pt idx="496">
                  <c:v>-7.4736766051832806</c:v>
                </c:pt>
                <c:pt idx="497">
                  <c:v>-13.779829497976198</c:v>
                </c:pt>
                <c:pt idx="498">
                  <c:v>-16.8687164415803</c:v>
                </c:pt>
                <c:pt idx="499">
                  <c:v>-8.7589416256770232</c:v>
                </c:pt>
                <c:pt idx="500">
                  <c:v>-17.241365641670459</c:v>
                </c:pt>
                <c:pt idx="501">
                  <c:v>-4.2759556527947291</c:v>
                </c:pt>
                <c:pt idx="502">
                  <c:v>-19.838302088102868</c:v>
                </c:pt>
                <c:pt idx="503">
                  <c:v>-1.28462141278499</c:v>
                </c:pt>
                <c:pt idx="504">
                  <c:v>-10.018969652234354</c:v>
                </c:pt>
                <c:pt idx="505">
                  <c:v>-10.772357691097</c:v>
                </c:pt>
                <c:pt idx="506">
                  <c:v>-11.940602598316971</c:v>
                </c:pt>
                <c:pt idx="507">
                  <c:v>-16.747347610698679</c:v>
                </c:pt>
                <c:pt idx="508">
                  <c:v>-6.5675657291419087</c:v>
                </c:pt>
                <c:pt idx="509">
                  <c:v>-8.9383477076591333</c:v>
                </c:pt>
                <c:pt idx="510">
                  <c:v>-12.127350919995207</c:v>
                </c:pt>
                <c:pt idx="511">
                  <c:v>-12.888219763690993</c:v>
                </c:pt>
                <c:pt idx="512">
                  <c:v>-3.1231160513124308</c:v>
                </c:pt>
                <c:pt idx="513">
                  <c:v>-16.599812675288579</c:v>
                </c:pt>
                <c:pt idx="514">
                  <c:v>-7.8878291806524814</c:v>
                </c:pt>
                <c:pt idx="515">
                  <c:v>-17.970217460562733</c:v>
                </c:pt>
                <c:pt idx="516">
                  <c:v>-11.245350640830647</c:v>
                </c:pt>
                <c:pt idx="517">
                  <c:v>-14.902003286309302</c:v>
                </c:pt>
                <c:pt idx="518">
                  <c:v>-19.254723501250147</c:v>
                </c:pt>
                <c:pt idx="519">
                  <c:v>-16.627283305809872</c:v>
                </c:pt>
                <c:pt idx="520">
                  <c:v>-3.5861865411105898</c:v>
                </c:pt>
                <c:pt idx="521">
                  <c:v>-1.1798222463432984</c:v>
                </c:pt>
                <c:pt idx="522">
                  <c:v>-4.4934520334713488</c:v>
                </c:pt>
                <c:pt idx="523">
                  <c:v>-14.521041554722196</c:v>
                </c:pt>
                <c:pt idx="524">
                  <c:v>-4.7320973345740631</c:v>
                </c:pt>
                <c:pt idx="525">
                  <c:v>-3.9794425370896258</c:v>
                </c:pt>
                <c:pt idx="526">
                  <c:v>-17.234918966062718</c:v>
                </c:pt>
                <c:pt idx="527">
                  <c:v>-1.0346981473911316</c:v>
                </c:pt>
                <c:pt idx="528">
                  <c:v>-20.067624631279308</c:v>
                </c:pt>
                <c:pt idx="529">
                  <c:v>-1.1088326853678849</c:v>
                </c:pt>
                <c:pt idx="530">
                  <c:v>-9.7371457047240551</c:v>
                </c:pt>
                <c:pt idx="531">
                  <c:v>-19.023402394183428</c:v>
                </c:pt>
                <c:pt idx="532">
                  <c:v>-14.811732934564223</c:v>
                </c:pt>
                <c:pt idx="533">
                  <c:v>-0.40693847855141874</c:v>
                </c:pt>
                <c:pt idx="534">
                  <c:v>-17.446891068128551</c:v>
                </c:pt>
                <c:pt idx="535">
                  <c:v>-7.859609201769465</c:v>
                </c:pt>
                <c:pt idx="536">
                  <c:v>-12.686839430817209</c:v>
                </c:pt>
                <c:pt idx="537">
                  <c:v>-1.6196318386957516</c:v>
                </c:pt>
                <c:pt idx="538">
                  <c:v>-1.6614534505659926</c:v>
                </c:pt>
                <c:pt idx="539">
                  <c:v>-6.2561334446535293</c:v>
                </c:pt>
                <c:pt idx="540">
                  <c:v>-11.554198231931167</c:v>
                </c:pt>
                <c:pt idx="541">
                  <c:v>-7.4529481596327312</c:v>
                </c:pt>
                <c:pt idx="542">
                  <c:v>-1.406442879502841</c:v>
                </c:pt>
                <c:pt idx="543">
                  <c:v>-7.6918442197692798</c:v>
                </c:pt>
                <c:pt idx="544">
                  <c:v>-8.8233396779508055</c:v>
                </c:pt>
                <c:pt idx="545">
                  <c:v>-15.467867581638764</c:v>
                </c:pt>
                <c:pt idx="546">
                  <c:v>-20.159387822422932</c:v>
                </c:pt>
                <c:pt idx="547">
                  <c:v>-2.4564413502287996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-12.123459001456096</c:v>
                </c:pt>
                <c:pt idx="2949">
                  <c:v>-8.5896886677173931</c:v>
                </c:pt>
                <c:pt idx="2950">
                  <c:v>-19.495768737153551</c:v>
                </c:pt>
                <c:pt idx="2951">
                  <c:v>-15.606326222019392</c:v>
                </c:pt>
                <c:pt idx="2952">
                  <c:v>-16.528820261770573</c:v>
                </c:pt>
                <c:pt idx="2953">
                  <c:v>-6.4123828545396622</c:v>
                </c:pt>
                <c:pt idx="2954">
                  <c:v>-19.950572984716349</c:v>
                </c:pt>
                <c:pt idx="2955">
                  <c:v>-1.1307010710624192</c:v>
                </c:pt>
                <c:pt idx="2956">
                  <c:v>-17.608725020167736</c:v>
                </c:pt>
                <c:pt idx="2957">
                  <c:v>-3.3230785092806392</c:v>
                </c:pt>
                <c:pt idx="2958">
                  <c:v>-11.295129316787973</c:v>
                </c:pt>
                <c:pt idx="2959">
                  <c:v>-0.21728666504823671</c:v>
                </c:pt>
                <c:pt idx="2960">
                  <c:v>-6.2732781470636265</c:v>
                </c:pt>
                <c:pt idx="2961">
                  <c:v>-12.225812489939811</c:v>
                </c:pt>
                <c:pt idx="2962">
                  <c:v>-15.490346327746789</c:v>
                </c:pt>
                <c:pt idx="2963">
                  <c:v>-3.8882824513885104</c:v>
                </c:pt>
                <c:pt idx="2964">
                  <c:v>-9.0927958950528431</c:v>
                </c:pt>
                <c:pt idx="2965">
                  <c:v>-0.61734016805684733</c:v>
                </c:pt>
                <c:pt idx="2966">
                  <c:v>-19.642131033988349</c:v>
                </c:pt>
                <c:pt idx="2967">
                  <c:v>-5.9001498821785852</c:v>
                </c:pt>
                <c:pt idx="2968">
                  <c:v>-11.948776623895714</c:v>
                </c:pt>
                <c:pt idx="2969">
                  <c:v>-6.5117389702203834</c:v>
                </c:pt>
                <c:pt idx="2970">
                  <c:v>-5.7063941632465971</c:v>
                </c:pt>
                <c:pt idx="2971">
                  <c:v>-19.741685634427441</c:v>
                </c:pt>
                <c:pt idx="2972">
                  <c:v>-4.4764596273300885</c:v>
                </c:pt>
                <c:pt idx="2973">
                  <c:v>-1.0951807448320363</c:v>
                </c:pt>
                <c:pt idx="2974">
                  <c:v>-14.242661381091009</c:v>
                </c:pt>
                <c:pt idx="2975">
                  <c:v>-7.0856537167528151</c:v>
                </c:pt>
                <c:pt idx="2976">
                  <c:v>-0.83481689450981889</c:v>
                </c:pt>
                <c:pt idx="2977">
                  <c:v>-2.8997283955582643E-2</c:v>
                </c:pt>
                <c:pt idx="2978">
                  <c:v>-16.844340304620303</c:v>
                </c:pt>
                <c:pt idx="2979">
                  <c:v>-13.813487195472929</c:v>
                </c:pt>
                <c:pt idx="2980">
                  <c:v>-14.156754892682981</c:v>
                </c:pt>
                <c:pt idx="2981">
                  <c:v>-14.622721623207726</c:v>
                </c:pt>
                <c:pt idx="2982">
                  <c:v>-15.709325159229754</c:v>
                </c:pt>
                <c:pt idx="2983">
                  <c:v>-2.8525138978048528</c:v>
                </c:pt>
                <c:pt idx="2984">
                  <c:v>-1.8799440853678364</c:v>
                </c:pt>
                <c:pt idx="2985">
                  <c:v>-0.69445009895025422</c:v>
                </c:pt>
                <c:pt idx="2986">
                  <c:v>-12.868322345426595</c:v>
                </c:pt>
                <c:pt idx="2987">
                  <c:v>-17.397584292748672</c:v>
                </c:pt>
                <c:pt idx="2988">
                  <c:v>-12.154392101277551</c:v>
                </c:pt>
                <c:pt idx="2989">
                  <c:v>-3.6310933362565141</c:v>
                </c:pt>
                <c:pt idx="2990">
                  <c:v>-19.232317850098028</c:v>
                </c:pt>
                <c:pt idx="2991">
                  <c:v>-3.5004852884116593</c:v>
                </c:pt>
                <c:pt idx="2992">
                  <c:v>-6.2565451094527011</c:v>
                </c:pt>
                <c:pt idx="2993">
                  <c:v>-17.390146909730596</c:v>
                </c:pt>
                <c:pt idx="2994">
                  <c:v>-6.6548973461293501</c:v>
                </c:pt>
                <c:pt idx="2995">
                  <c:v>-6.7580387654841525</c:v>
                </c:pt>
                <c:pt idx="2996">
                  <c:v>-18.534579934061554</c:v>
                </c:pt>
                <c:pt idx="2997">
                  <c:v>-7.2066433376830421</c:v>
                </c:pt>
                <c:pt idx="2998">
                  <c:v>-14.383897183644351</c:v>
                </c:pt>
                <c:pt idx="2999">
                  <c:v>-15.558314380896658</c:v>
                </c:pt>
                <c:pt idx="3000">
                  <c:v>-13.799339304085279</c:v>
                </c:pt>
                <c:pt idx="3001">
                  <c:v>-16.326091686619844</c:v>
                </c:pt>
                <c:pt idx="3002">
                  <c:v>-3.8815577247207105</c:v>
                </c:pt>
                <c:pt idx="3003">
                  <c:v>-0.30005883043872217</c:v>
                </c:pt>
                <c:pt idx="3004">
                  <c:v>-0.60030545142811886</c:v>
                </c:pt>
                <c:pt idx="3005">
                  <c:v>-14.194597344258897</c:v>
                </c:pt>
                <c:pt idx="3006">
                  <c:v>-1.3642526071137588</c:v>
                </c:pt>
                <c:pt idx="3007">
                  <c:v>-18.574582936111341</c:v>
                </c:pt>
                <c:pt idx="3008">
                  <c:v>-18.194621420613935</c:v>
                </c:pt>
                <c:pt idx="3009">
                  <c:v>-14.008418494505591</c:v>
                </c:pt>
                <c:pt idx="3010">
                  <c:v>-6.8902262983687166</c:v>
                </c:pt>
                <c:pt idx="3011">
                  <c:v>-19.365770033052488</c:v>
                </c:pt>
                <c:pt idx="3012">
                  <c:v>-15.807364612766209</c:v>
                </c:pt>
                <c:pt idx="3013">
                  <c:v>-2.4557971424829561</c:v>
                </c:pt>
                <c:pt idx="3014">
                  <c:v>-9.0495180449099095</c:v>
                </c:pt>
                <c:pt idx="3015">
                  <c:v>-15.078182965295838</c:v>
                </c:pt>
                <c:pt idx="3016">
                  <c:v>-12.759004598800569</c:v>
                </c:pt>
                <c:pt idx="3017">
                  <c:v>-18.410261755646946</c:v>
                </c:pt>
                <c:pt idx="3018">
                  <c:v>-3.4856026881782234</c:v>
                </c:pt>
                <c:pt idx="3019">
                  <c:v>-11.539210477230203</c:v>
                </c:pt>
                <c:pt idx="3020">
                  <c:v>-8.7284332218610032</c:v>
                </c:pt>
                <c:pt idx="3021">
                  <c:v>-7.300493995450366</c:v>
                </c:pt>
                <c:pt idx="3022">
                  <c:v>-6.1988625165239197</c:v>
                </c:pt>
                <c:pt idx="3023">
                  <c:v>-3.1646132020751772</c:v>
                </c:pt>
                <c:pt idx="3024">
                  <c:v>-8.686306998528698</c:v>
                </c:pt>
                <c:pt idx="3025">
                  <c:v>-11.51932259422323</c:v>
                </c:pt>
                <c:pt idx="3026">
                  <c:v>-7.6666706479568543</c:v>
                </c:pt>
                <c:pt idx="3027">
                  <c:v>-10.992005371804956</c:v>
                </c:pt>
                <c:pt idx="3028">
                  <c:v>-7.5277463797847357</c:v>
                </c:pt>
                <c:pt idx="3029">
                  <c:v>-10.382569182925398</c:v>
                </c:pt>
                <c:pt idx="3030">
                  <c:v>-19.920221245455195</c:v>
                </c:pt>
                <c:pt idx="3031">
                  <c:v>-14.417372080439234</c:v>
                </c:pt>
                <c:pt idx="3032">
                  <c:v>-1.9769208749170839</c:v>
                </c:pt>
                <c:pt idx="3033">
                  <c:v>-11.167939445647059</c:v>
                </c:pt>
                <c:pt idx="3034">
                  <c:v>-4.4847985442956597</c:v>
                </c:pt>
                <c:pt idx="3035">
                  <c:v>-10.907731151841203</c:v>
                </c:pt>
                <c:pt idx="3036">
                  <c:v>-19.045886583973161</c:v>
                </c:pt>
                <c:pt idx="3037">
                  <c:v>-20.254797432308681</c:v>
                </c:pt>
                <c:pt idx="3038">
                  <c:v>-0.87077091646814841</c:v>
                </c:pt>
                <c:pt idx="3039">
                  <c:v>-12.682270456741994</c:v>
                </c:pt>
                <c:pt idx="3040">
                  <c:v>-16.550674865551926</c:v>
                </c:pt>
                <c:pt idx="3041">
                  <c:v>-13.843835454786854</c:v>
                </c:pt>
                <c:pt idx="3042">
                  <c:v>-18.058730461871022</c:v>
                </c:pt>
                <c:pt idx="3043">
                  <c:v>-13.177943671729155</c:v>
                </c:pt>
                <c:pt idx="3044">
                  <c:v>-4.2690480197221046</c:v>
                </c:pt>
                <c:pt idx="3045">
                  <c:v>-0.43569282446336699</c:v>
                </c:pt>
                <c:pt idx="3046">
                  <c:v>-9.6290773651583769E-2</c:v>
                </c:pt>
                <c:pt idx="3047">
                  <c:v>-2.5448293050640309</c:v>
                </c:pt>
                <c:pt idx="3048">
                  <c:v>-10.511762178889905</c:v>
                </c:pt>
                <c:pt idx="3049">
                  <c:v>-13.533909327129178</c:v>
                </c:pt>
                <c:pt idx="3050">
                  <c:v>-0.33435604923249407</c:v>
                </c:pt>
                <c:pt idx="3051">
                  <c:v>-7.0707766713732525</c:v>
                </c:pt>
                <c:pt idx="3052">
                  <c:v>-14.479959363813851</c:v>
                </c:pt>
                <c:pt idx="3053">
                  <c:v>-1.409467853258624</c:v>
                </c:pt>
                <c:pt idx="3054">
                  <c:v>-13.209763784127366</c:v>
                </c:pt>
                <c:pt idx="3055">
                  <c:v>-15.763097335448428</c:v>
                </c:pt>
                <c:pt idx="3056">
                  <c:v>-1.6761070068348514</c:v>
                </c:pt>
                <c:pt idx="3057">
                  <c:v>-11.375600903164223</c:v>
                </c:pt>
                <c:pt idx="3058">
                  <c:v>-11.122452520183476</c:v>
                </c:pt>
                <c:pt idx="3059">
                  <c:v>-7.3423542029909656</c:v>
                </c:pt>
                <c:pt idx="3060">
                  <c:v>-0.47697359960360114</c:v>
                </c:pt>
                <c:pt idx="3061">
                  <c:v>-11.076554295337562</c:v>
                </c:pt>
                <c:pt idx="3062">
                  <c:v>-6.2136300110369937</c:v>
                </c:pt>
                <c:pt idx="3063">
                  <c:v>-18.261131435493311</c:v>
                </c:pt>
                <c:pt idx="3064">
                  <c:v>-0.19298370152825484</c:v>
                </c:pt>
                <c:pt idx="3065">
                  <c:v>-18.160039745774082</c:v>
                </c:pt>
                <c:pt idx="3066">
                  <c:v>-9.1493985054722735</c:v>
                </c:pt>
                <c:pt idx="3067">
                  <c:v>-16.021709664606057</c:v>
                </c:pt>
                <c:pt idx="3068">
                  <c:v>-8.3919211161928775</c:v>
                </c:pt>
                <c:pt idx="3069">
                  <c:v>-18.946194717638132</c:v>
                </c:pt>
                <c:pt idx="3070">
                  <c:v>-2.155541050471443</c:v>
                </c:pt>
                <c:pt idx="3071">
                  <c:v>-0.41264580776719512</c:v>
                </c:pt>
                <c:pt idx="3072">
                  <c:v>-9.2429855009533064</c:v>
                </c:pt>
                <c:pt idx="3073">
                  <c:v>-0.82112222638321775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-19.225322095290046</c:v>
                </c:pt>
                <c:pt idx="3333">
                  <c:v>-1.2862505920140903</c:v>
                </c:pt>
                <c:pt idx="3334">
                  <c:v>-17.362804098316872</c:v>
                </c:pt>
                <c:pt idx="3335">
                  <c:v>-12.386932422226558</c:v>
                </c:pt>
                <c:pt idx="3336">
                  <c:v>-1.1950730386696764</c:v>
                </c:pt>
                <c:pt idx="3337">
                  <c:v>-2.1679296061851363</c:v>
                </c:pt>
                <c:pt idx="3338">
                  <c:v>-8.7081089778101557</c:v>
                </c:pt>
                <c:pt idx="3339">
                  <c:v>-14.291971782568183</c:v>
                </c:pt>
                <c:pt idx="3340">
                  <c:v>-4.7498073134374135</c:v>
                </c:pt>
                <c:pt idx="3341">
                  <c:v>-5.9695998573928808</c:v>
                </c:pt>
                <c:pt idx="3342">
                  <c:v>-9.5889715015657373</c:v>
                </c:pt>
                <c:pt idx="3343">
                  <c:v>-15.410333447613054</c:v>
                </c:pt>
                <c:pt idx="3344">
                  <c:v>-7.1442773540943207</c:v>
                </c:pt>
                <c:pt idx="3345">
                  <c:v>-15.976649595315882</c:v>
                </c:pt>
                <c:pt idx="3346">
                  <c:v>-7.7435087392457067</c:v>
                </c:pt>
                <c:pt idx="3347">
                  <c:v>-11.838553376998178</c:v>
                </c:pt>
                <c:pt idx="3348">
                  <c:v>-10.628808804995106</c:v>
                </c:pt>
                <c:pt idx="3349">
                  <c:v>-17.074124299297171</c:v>
                </c:pt>
                <c:pt idx="3350">
                  <c:v>-4.3765316775965157</c:v>
                </c:pt>
                <c:pt idx="3351">
                  <c:v>-10.821639835312256</c:v>
                </c:pt>
                <c:pt idx="3352">
                  <c:v>-18.816955827519095</c:v>
                </c:pt>
                <c:pt idx="3353">
                  <c:v>-19.256265598483047</c:v>
                </c:pt>
                <c:pt idx="3354">
                  <c:v>-1.6200413645875267</c:v>
                </c:pt>
                <c:pt idx="3355">
                  <c:v>-3.4850131035344734</c:v>
                </c:pt>
                <c:pt idx="3356">
                  <c:v>-11.932015529736322</c:v>
                </c:pt>
                <c:pt idx="3357">
                  <c:v>-17.628283114669898</c:v>
                </c:pt>
                <c:pt idx="3358">
                  <c:v>-2.9939350993319054</c:v>
                </c:pt>
                <c:pt idx="3359">
                  <c:v>-18.135362961917078</c:v>
                </c:pt>
                <c:pt idx="3360">
                  <c:v>-20.045668686474823</c:v>
                </c:pt>
                <c:pt idx="3361">
                  <c:v>-15.900802454258203</c:v>
                </c:pt>
                <c:pt idx="3362">
                  <c:v>-0.45420440065918272</c:v>
                </c:pt>
                <c:pt idx="3363">
                  <c:v>-12.982706635018944</c:v>
                </c:pt>
                <c:pt idx="3364">
                  <c:v>-14.369714033947199</c:v>
                </c:pt>
                <c:pt idx="3365">
                  <c:v>-11.931716510438848</c:v>
                </c:pt>
                <c:pt idx="3366">
                  <c:v>-16.673049067402662</c:v>
                </c:pt>
                <c:pt idx="3367">
                  <c:v>-19.416000994529902</c:v>
                </c:pt>
                <c:pt idx="3368">
                  <c:v>-5.1994408403600705</c:v>
                </c:pt>
                <c:pt idx="3369">
                  <c:v>-13.63209362003999</c:v>
                </c:pt>
                <c:pt idx="3370">
                  <c:v>-6.9773183393013793</c:v>
                </c:pt>
                <c:pt idx="3371">
                  <c:v>-18.539154707471734</c:v>
                </c:pt>
                <c:pt idx="3372">
                  <c:v>-10.978182034563142</c:v>
                </c:pt>
                <c:pt idx="3373">
                  <c:v>-12.44752257737415</c:v>
                </c:pt>
                <c:pt idx="3374">
                  <c:v>-8.6665323977434685</c:v>
                </c:pt>
                <c:pt idx="3375">
                  <c:v>-18.4321880027797</c:v>
                </c:pt>
                <c:pt idx="3376">
                  <c:v>-15.027829636324956</c:v>
                </c:pt>
                <c:pt idx="3377">
                  <c:v>-5.2501796542452688</c:v>
                </c:pt>
                <c:pt idx="3378">
                  <c:v>-18.569556875523944</c:v>
                </c:pt>
                <c:pt idx="3379">
                  <c:v>-7.4082464107482142</c:v>
                </c:pt>
                <c:pt idx="3380">
                  <c:v>-5.0714687033296242</c:v>
                </c:pt>
                <c:pt idx="3381">
                  <c:v>-7.6163133934926819</c:v>
                </c:pt>
                <c:pt idx="3382">
                  <c:v>-8.4154365798667179</c:v>
                </c:pt>
                <c:pt idx="3383">
                  <c:v>-9.6562995443258703</c:v>
                </c:pt>
                <c:pt idx="3384">
                  <c:v>-6.2617379531482484</c:v>
                </c:pt>
                <c:pt idx="3385">
                  <c:v>-8.9271316977109461</c:v>
                </c:pt>
                <c:pt idx="3386">
                  <c:v>-1.4613592673694553</c:v>
                </c:pt>
                <c:pt idx="3387">
                  <c:v>-18.845352619939746</c:v>
                </c:pt>
                <c:pt idx="3388">
                  <c:v>-2.565022779080409</c:v>
                </c:pt>
                <c:pt idx="3389">
                  <c:v>-20.161301730162872</c:v>
                </c:pt>
                <c:pt idx="3390">
                  <c:v>-2.1877877736415861</c:v>
                </c:pt>
                <c:pt idx="3391">
                  <c:v>-13.418411000245472</c:v>
                </c:pt>
                <c:pt idx="3392">
                  <c:v>-3.6692100180717673</c:v>
                </c:pt>
                <c:pt idx="3393">
                  <c:v>-9.7613427210257075</c:v>
                </c:pt>
                <c:pt idx="3394">
                  <c:v>-11.882868118371169</c:v>
                </c:pt>
                <c:pt idx="3395">
                  <c:v>-0.53275243413946527</c:v>
                </c:pt>
                <c:pt idx="3396">
                  <c:v>-19.693876871631183</c:v>
                </c:pt>
                <c:pt idx="3397">
                  <c:v>-5.8883553494223149</c:v>
                </c:pt>
                <c:pt idx="3398">
                  <c:v>-3.8783042089798228</c:v>
                </c:pt>
                <c:pt idx="3399">
                  <c:v>-10.399634638197655</c:v>
                </c:pt>
                <c:pt idx="3400">
                  <c:v>-5.7828752667764229</c:v>
                </c:pt>
                <c:pt idx="3401">
                  <c:v>-3.3724739141388778</c:v>
                </c:pt>
                <c:pt idx="3402">
                  <c:v>-14.371071285969915</c:v>
                </c:pt>
                <c:pt idx="3403">
                  <c:v>-1.590507970907622</c:v>
                </c:pt>
                <c:pt idx="3404">
                  <c:v>-14.756806195165092</c:v>
                </c:pt>
                <c:pt idx="3405">
                  <c:v>-10.50623289552056</c:v>
                </c:pt>
                <c:pt idx="3406">
                  <c:v>-5.1758149552227453</c:v>
                </c:pt>
                <c:pt idx="3407">
                  <c:v>-7.312178237979551</c:v>
                </c:pt>
                <c:pt idx="3408">
                  <c:v>-13.421220277506945</c:v>
                </c:pt>
                <c:pt idx="3409">
                  <c:v>-13.119345545141018</c:v>
                </c:pt>
                <c:pt idx="3410">
                  <c:v>-6.1052355801685039</c:v>
                </c:pt>
                <c:pt idx="3411">
                  <c:v>-17.796841216708064</c:v>
                </c:pt>
                <c:pt idx="3412">
                  <c:v>-3.5637584190298996</c:v>
                </c:pt>
                <c:pt idx="3413">
                  <c:v>-6.9343462663416009</c:v>
                </c:pt>
                <c:pt idx="3414">
                  <c:v>-10.570341529199647</c:v>
                </c:pt>
                <c:pt idx="3415">
                  <c:v>-12.463860815662974</c:v>
                </c:pt>
                <c:pt idx="3416">
                  <c:v>-13.045186516833914</c:v>
                </c:pt>
                <c:pt idx="3417">
                  <c:v>-10.193787677332358</c:v>
                </c:pt>
                <c:pt idx="3418">
                  <c:v>-18.578943100606114</c:v>
                </c:pt>
                <c:pt idx="3419">
                  <c:v>-18.717127500401226</c:v>
                </c:pt>
                <c:pt idx="3420">
                  <c:v>-3.0687957884620443</c:v>
                </c:pt>
                <c:pt idx="3421">
                  <c:v>-8.3721364592069687</c:v>
                </c:pt>
                <c:pt idx="3422">
                  <c:v>-14.814391739235578</c:v>
                </c:pt>
                <c:pt idx="3423">
                  <c:v>-16.165725739949384</c:v>
                </c:pt>
                <c:pt idx="3424">
                  <c:v>-7.2010496399373087</c:v>
                </c:pt>
                <c:pt idx="3425">
                  <c:v>-3.5831354887601798</c:v>
                </c:pt>
                <c:pt idx="3426">
                  <c:v>-4.5295045941017715</c:v>
                </c:pt>
                <c:pt idx="3427">
                  <c:v>-20.109179246764729</c:v>
                </c:pt>
                <c:pt idx="3428">
                  <c:v>-16.314281076229157</c:v>
                </c:pt>
                <c:pt idx="3429">
                  <c:v>-6.6105689411061208</c:v>
                </c:pt>
                <c:pt idx="3430">
                  <c:v>-9.2543259242109954</c:v>
                </c:pt>
                <c:pt idx="3431">
                  <c:v>-6.7029732668027133</c:v>
                </c:pt>
                <c:pt idx="3432">
                  <c:v>-0.5224776223983405</c:v>
                </c:pt>
                <c:pt idx="3433">
                  <c:v>-4.7394982607769469</c:v>
                </c:pt>
                <c:pt idx="3434">
                  <c:v>-5.5772437409603599</c:v>
                </c:pt>
                <c:pt idx="3435">
                  <c:v>-6.9878405729174045</c:v>
                </c:pt>
                <c:pt idx="3436">
                  <c:v>-18.838783876921354</c:v>
                </c:pt>
                <c:pt idx="3437">
                  <c:v>-0.31780916889270311</c:v>
                </c:pt>
                <c:pt idx="3438">
                  <c:v>-10.935994285390578</c:v>
                </c:pt>
                <c:pt idx="3439">
                  <c:v>-4.9058307324389698</c:v>
                </c:pt>
                <c:pt idx="3440">
                  <c:v>-19.983567923562187</c:v>
                </c:pt>
                <c:pt idx="3441">
                  <c:v>-1.927539105974166</c:v>
                </c:pt>
                <c:pt idx="3442">
                  <c:v>-9.1587554822926176</c:v>
                </c:pt>
                <c:pt idx="3443">
                  <c:v>-7.77606671492165</c:v>
                </c:pt>
                <c:pt idx="3444">
                  <c:v>-17.156342639982167</c:v>
                </c:pt>
                <c:pt idx="3445">
                  <c:v>-6.8372862391484412</c:v>
                </c:pt>
                <c:pt idx="3446">
                  <c:v>-5.8631465231437483</c:v>
                </c:pt>
                <c:pt idx="3447">
                  <c:v>-12.34112233764048</c:v>
                </c:pt>
                <c:pt idx="3448">
                  <c:v>-18.856682839029421</c:v>
                </c:pt>
                <c:pt idx="3449">
                  <c:v>-12.523024574641001</c:v>
                </c:pt>
                <c:pt idx="3450">
                  <c:v>-14.013729881606437</c:v>
                </c:pt>
                <c:pt idx="3451">
                  <c:v>-13.323867714326585</c:v>
                </c:pt>
                <c:pt idx="3452">
                  <c:v>-13.458887668042477</c:v>
                </c:pt>
                <c:pt idx="3453">
                  <c:v>-12.622978051212204</c:v>
                </c:pt>
                <c:pt idx="3454">
                  <c:v>-13.367140325308513</c:v>
                </c:pt>
                <c:pt idx="3455">
                  <c:v>-9.6644770763927657</c:v>
                </c:pt>
                <c:pt idx="3456">
                  <c:v>-9.2014654483430736</c:v>
                </c:pt>
                <c:pt idx="3457">
                  <c:v>-5.1744480083753253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AE-416A-BE1D-A33E89B1F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14300" cap="rnd">
              <a:solidFill>
                <a:srgbClr val="00D258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-1</c:v>
                </c:pt>
                <c:pt idx="2">
                  <c:v>1</c:v>
                </c:pt>
                <c:pt idx="3">
                  <c:v>-1</c:v>
                </c:pt>
                <c:pt idx="4">
                  <c:v>1</c:v>
                </c:pt>
                <c:pt idx="5">
                  <c:v>-1</c:v>
                </c:pt>
                <c:pt idx="6">
                  <c:v>1</c:v>
                </c:pt>
                <c:pt idx="7">
                  <c:v>-1</c:v>
                </c:pt>
                <c:pt idx="8">
                  <c:v>1</c:v>
                </c:pt>
                <c:pt idx="9">
                  <c:v>-1</c:v>
                </c:pt>
                <c:pt idx="10">
                  <c:v>1</c:v>
                </c:pt>
                <c:pt idx="11">
                  <c:v>-1</c:v>
                </c:pt>
                <c:pt idx="12">
                  <c:v>1</c:v>
                </c:pt>
                <c:pt idx="13">
                  <c:v>-1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363-442C-B0AF-F11B573D0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7253264"/>
        <c:axId val="1397253680"/>
      </c:lineChart>
      <c:catAx>
        <c:axId val="1397253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7253680"/>
        <c:crosses val="autoZero"/>
        <c:auto val="1"/>
        <c:lblAlgn val="ctr"/>
        <c:lblOffset val="100"/>
        <c:noMultiLvlLbl val="0"/>
      </c:catAx>
      <c:valAx>
        <c:axId val="139725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725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70480714639429E-2"/>
          <c:y val="4.9819624518904732E-2"/>
          <c:w val="0.95285903857072118"/>
          <c:h val="0.86079533892300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signal</c:v>
                </c:pt>
              </c:strCache>
            </c:strRef>
          </c:tx>
          <c:spPr>
            <a:solidFill>
              <a:srgbClr val="00AAF4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7-4191-9450-F9780C047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4466415"/>
        <c:axId val="44460591"/>
      </c:barChart>
      <c:catAx>
        <c:axId val="444664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460591"/>
        <c:crosses val="autoZero"/>
        <c:auto val="1"/>
        <c:lblAlgn val="ctr"/>
        <c:lblOffset val="100"/>
        <c:noMultiLvlLbl val="0"/>
      </c:catAx>
      <c:valAx>
        <c:axId val="444605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46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143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-1</c:v>
                </c:pt>
                <c:pt idx="2">
                  <c:v>0.2</c:v>
                </c:pt>
                <c:pt idx="3">
                  <c:v>-0.1</c:v>
                </c:pt>
                <c:pt idx="4">
                  <c:v>0.2</c:v>
                </c:pt>
                <c:pt idx="5">
                  <c:v>-1</c:v>
                </c:pt>
                <c:pt idx="6">
                  <c:v>2</c:v>
                </c:pt>
                <c:pt idx="7">
                  <c:v>-1</c:v>
                </c:pt>
                <c:pt idx="8">
                  <c:v>-2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1</c:v>
                </c:pt>
                <c:pt idx="13">
                  <c:v>-1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363-442C-B0AF-F11B573D0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7253264"/>
        <c:axId val="1397253680"/>
      </c:lineChart>
      <c:catAx>
        <c:axId val="1397253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7253680"/>
        <c:crosses val="autoZero"/>
        <c:auto val="1"/>
        <c:lblAlgn val="ctr"/>
        <c:lblOffset val="100"/>
        <c:noMultiLvlLbl val="0"/>
      </c:catAx>
      <c:valAx>
        <c:axId val="139725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725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8A-4BD3-9AAB-692FCAE7B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5D-410B-BB5A-29329641F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81-46EB-A9A3-62B13DB22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DB-4D2A-88F3-A1F4D4D38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54-4966-BA39-65E92E9E2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0.14045</cdr:x>
      <cdr:y>0.3782</cdr:y>
    </cdr:from>
    <cdr:to>
      <cdr:x>0.20447</cdr:x>
      <cdr:y>0.77976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ABB27BBB-5B6C-4036-A5ED-FEB10F0D99CA}"/>
            </a:ext>
          </a:extLst>
        </cdr:cNvPr>
        <cdr:cNvSpPr/>
      </cdr:nvSpPr>
      <cdr:spPr>
        <a:xfrm xmlns:a="http://schemas.openxmlformats.org/drawingml/2006/main">
          <a:off x="8178824" y="3876170"/>
          <a:ext cx="3727938" cy="411556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76200">
          <a:solidFill>
            <a:srgbClr val="00D258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7746-CEE2-402A-B3B1-102B5B623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170F1-8E3F-4AAF-B11B-AD812540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32A97-6EF2-454E-A335-200C5431F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9912-10D9-466D-88B2-629D48BD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16123-A222-4F33-A409-F935E375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69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EE8C-FA81-4BCC-A61D-3EE4D55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3BA9-C523-4FB3-8C44-E4ABC93C3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EBE32-9D0D-4A09-9317-C345E936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E5AA6-8EB1-4E28-A459-A720A756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EB6D-BBCC-4089-9192-F9E3EA6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5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972A0-9A31-443E-9862-A66C05A2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D4B21-F5AD-45B8-AD4B-93376061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327BE-CD66-45A0-9D1F-EC43448F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FB51-8ECC-4839-9A8E-77317A9D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5810-2367-4EDF-BC96-39E2D2F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E72-BF67-411B-9DEC-4C41A45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A4F3-F91D-49E3-9221-6064A7DB6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18737-2637-43A1-A331-09716F4B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4B0E-4405-43A0-91A1-4CB933EC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F21D2-9431-4C3E-A6D2-3640F7AA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53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ECF8-E0FD-4D18-841C-F4B248B5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D9335-B8B8-4C42-BD89-1AE8EDF4F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3959A-AB1C-445D-A26C-004040E7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B14AF-71C4-4710-A37C-F45DDAB7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B6B5-FE19-4986-8537-4E5E3B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7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DCA5-3FFC-42E7-BE2B-7481AC6D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F168-1182-415A-AAC5-CDE640828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6EB3-A8E5-444F-9A02-5512A9EB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61BB9-086C-4CC5-AF95-F0BEDEF4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E79F0-33AE-41F6-AA66-A8C20EA6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19C0D-56C4-42E1-8600-2D2CF5AF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2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7609-5BA1-4422-9FBE-0D775D19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AEB3-9C7C-4629-A222-7A2896C6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7708-86AF-4213-B536-97AEFF310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DA597-4737-4E6C-B4BB-EF72CEBE3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C139D-968B-419E-822D-2C2E2492B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DD5E2-8073-4548-A5B0-3C6AE04E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44C7-0E9D-4B62-8FF1-22CD0F8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D9F7C-8EC2-4C63-8AA4-EA5A5EBB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05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BD4F-2E28-4358-B18C-B914502A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A0C73-313B-4E4F-8DAB-A5916C45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B155A-879C-4FA0-A450-B504484A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2FB76-CD39-4DE9-BA2F-5CE94133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86499-4072-41A4-A4BE-C60C5DEE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94E7-E6B1-4B2E-A49D-70F6E40F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26530-FE15-4D10-91E8-51CE4C39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BA94-1010-4257-B295-7AB3F0A7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8AB7-15E1-433A-BE8F-1BB4B76C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4D5C6-88F0-442B-BAE2-89135248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93933-632D-43AE-8ED0-4E2151BA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16CD3-4D5F-4E93-9E03-2FBD979A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7A5C4-FD80-48AC-91B1-B5233296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9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6543-2B1D-4ACD-BA59-86638AFF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54A74-2271-488C-B143-12B4A6178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8C148-B4A3-4E09-A842-121A3576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F176-FA26-4C16-9393-B23E5F98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639FA-E1CF-4721-A533-7E416BEB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55AB5-B665-45DB-84A4-6ACFC8F9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5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1202E-6498-4748-92E8-D037414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3F5B-FEA8-4445-A22C-F3415701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666DB-99C7-42DC-8153-4DEB2876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569E-4873-4323-87B2-28A3DC1A4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A20D-A0C9-421D-BB06-CBAE204B5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3qqOpJmbWg&amp;ab_channel=AurigaUSAllc" TargetMode="External"/><Relationship Id="rId2" Type="http://schemas.openxmlformats.org/officeDocument/2006/relationships/hyperlink" Target="https://community.cablelabs.com/wiki/plugins/servlet/cablelabs/alfresco/download?id=4f3782eb-a1d7-4398-bc21-6d12bb70f9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umn.edu/opentextbooks/textbooks/290" TargetMode="External"/><Relationship Id="rId4" Type="http://schemas.openxmlformats.org/officeDocument/2006/relationships/hyperlink" Target="https://broadbandlibrary.com/full-band-capture-revisited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tvault-my.sharepoint.com/:f:/g/personal/ecalhoun8_gatech_edu/ErSGfbDLOWVBnpe8dUq2uVYBy7smeeJNLXUmyYdLOpBQu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coxenterprises.com/job-search-results/?keyword=Analytics%20Center%20Of%20Excellence&amp;business_unit=Cox%20Communications%20Inc&amp;level=Individual%20Contributor&amp;employment_type=Full-time&amp;location=Atlanta%2C%20GA%2C%20USA&amp;latitude=33.7489954&amp;longitude=-84.3879824&amp;radius=200" TargetMode="External"/><Relationship Id="rId2" Type="http://schemas.openxmlformats.org/officeDocument/2006/relationships/hyperlink" Target="https://jobs.coxenterprises.com/job-search-results/?keyword=Analytics%20Center%20Of%20Excellence&amp;business_unit=Cox%20Communications%20Inc&amp;location=Atlanta%2C%20GA%2C%20USA&amp;latitude=33.7489954&amp;longitude=-84.3879824&amp;radius=20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64F65DDA-83C3-4A00-A8C2-DE6D420A0346}"/>
              </a:ext>
            </a:extLst>
          </p:cNvPr>
          <p:cNvSpPr/>
          <p:nvPr/>
        </p:nvSpPr>
        <p:spPr>
          <a:xfrm>
            <a:off x="8776826" y="3538026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C631A095-1275-4CBB-8915-BAEF8C334DB9}"/>
              </a:ext>
            </a:extLst>
          </p:cNvPr>
          <p:cNvSpPr/>
          <p:nvPr/>
        </p:nvSpPr>
        <p:spPr>
          <a:xfrm>
            <a:off x="8365477" y="303923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60AE7B6-9CCD-43DB-B8D5-A36235320040}"/>
              </a:ext>
            </a:extLst>
          </p:cNvPr>
          <p:cNvSpPr/>
          <p:nvPr/>
        </p:nvSpPr>
        <p:spPr>
          <a:xfrm>
            <a:off x="8929226" y="369042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D6982145-571F-4F86-A0DE-B7C2FA358601}"/>
              </a:ext>
            </a:extLst>
          </p:cNvPr>
          <p:cNvSpPr/>
          <p:nvPr/>
        </p:nvSpPr>
        <p:spPr>
          <a:xfrm>
            <a:off x="9081625" y="38428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44D0D35E-774A-4C5F-84D7-35B283B6006B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81828E58-0E60-490B-A41F-E40F34EECE86}"/>
              </a:ext>
            </a:extLst>
          </p:cNvPr>
          <p:cNvSpPr/>
          <p:nvPr/>
        </p:nvSpPr>
        <p:spPr>
          <a:xfrm>
            <a:off x="9386427" y="4147627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5CB8E5F6-642C-49FC-A739-39EFE89E6E2A}"/>
              </a:ext>
            </a:extLst>
          </p:cNvPr>
          <p:cNvSpPr/>
          <p:nvPr/>
        </p:nvSpPr>
        <p:spPr>
          <a:xfrm>
            <a:off x="9538827" y="4300027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D31C79D0-C20A-4BDE-A6FE-2CCBCA1DE822}"/>
              </a:ext>
            </a:extLst>
          </p:cNvPr>
          <p:cNvSpPr/>
          <p:nvPr/>
        </p:nvSpPr>
        <p:spPr>
          <a:xfrm>
            <a:off x="9691228" y="4452428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9BA360FD-D272-4CA3-B213-E55B7CDDF4AB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92288AFC-3C40-4DCA-9A0F-FB319DC227AE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EC24B253-9FDE-4F3A-88EE-D25B0F4169BB}"/>
              </a:ext>
            </a:extLst>
          </p:cNvPr>
          <p:cNvSpPr/>
          <p:nvPr/>
        </p:nvSpPr>
        <p:spPr>
          <a:xfrm>
            <a:off x="-8003326" y="-7574089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D05328E7-E661-42B0-92AA-AB9D7DEA1F57}"/>
              </a:ext>
            </a:extLst>
          </p:cNvPr>
          <p:cNvSpPr/>
          <p:nvPr/>
        </p:nvSpPr>
        <p:spPr>
          <a:xfrm>
            <a:off x="-8414674" y="-8072876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7C1091D3-EE1D-4418-B87A-74F6ECBD4609}"/>
              </a:ext>
            </a:extLst>
          </p:cNvPr>
          <p:cNvSpPr/>
          <p:nvPr/>
        </p:nvSpPr>
        <p:spPr>
          <a:xfrm>
            <a:off x="-7850926" y="-7421689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060D0E2-4513-413F-A61C-E9D0ACE14EF3}"/>
              </a:ext>
            </a:extLst>
          </p:cNvPr>
          <p:cNvSpPr/>
          <p:nvPr/>
        </p:nvSpPr>
        <p:spPr>
          <a:xfrm>
            <a:off x="-7698526" y="-726928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4C6D351F-6B75-4592-85E8-946112D4CAE1}"/>
              </a:ext>
            </a:extLst>
          </p:cNvPr>
          <p:cNvSpPr/>
          <p:nvPr/>
        </p:nvSpPr>
        <p:spPr>
          <a:xfrm>
            <a:off x="-7546125" y="-711688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D7995709-8A46-4305-85E6-447803798EFE}"/>
              </a:ext>
            </a:extLst>
          </p:cNvPr>
          <p:cNvSpPr/>
          <p:nvPr/>
        </p:nvSpPr>
        <p:spPr>
          <a:xfrm>
            <a:off x="-7393725" y="-6964488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0E457909-DF96-4A93-A5C8-E9325F69A65F}"/>
              </a:ext>
            </a:extLst>
          </p:cNvPr>
          <p:cNvSpPr/>
          <p:nvPr/>
        </p:nvSpPr>
        <p:spPr>
          <a:xfrm>
            <a:off x="-7241324" y="-681208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C0ECB011-A56B-462C-B761-AEAFAC1AF291}"/>
              </a:ext>
            </a:extLst>
          </p:cNvPr>
          <p:cNvSpPr/>
          <p:nvPr/>
        </p:nvSpPr>
        <p:spPr>
          <a:xfrm>
            <a:off x="-7088924" y="-665968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E3507A9E-EBBA-4260-B202-A40307A60FC1}"/>
              </a:ext>
            </a:extLst>
          </p:cNvPr>
          <p:cNvSpPr/>
          <p:nvPr/>
        </p:nvSpPr>
        <p:spPr>
          <a:xfrm>
            <a:off x="-6936524" y="-650728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1165D62D-973D-4B45-BE3B-7392407D8217}"/>
              </a:ext>
            </a:extLst>
          </p:cNvPr>
          <p:cNvSpPr/>
          <p:nvPr/>
        </p:nvSpPr>
        <p:spPr>
          <a:xfrm>
            <a:off x="-6784123" y="-6354886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2" descr="Download Cox Communications Logo in SVG Vector or PNG File Format -  Logo.wine">
            <a:extLst>
              <a:ext uri="{FF2B5EF4-FFF2-40B4-BE49-F238E27FC236}">
                <a16:creationId xmlns:a16="http://schemas.microsoft.com/office/drawing/2014/main" id="{416740F6-7C3C-426A-BFD2-2D6347CC1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9" y="0"/>
            <a:ext cx="9367597" cy="624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678A7-510F-4CEC-ADE8-4F85485DEE23}"/>
              </a:ext>
            </a:extLst>
          </p:cNvPr>
          <p:cNvSpPr txBox="1"/>
          <p:nvPr/>
        </p:nvSpPr>
        <p:spPr>
          <a:xfrm>
            <a:off x="2380526" y="4386047"/>
            <a:ext cx="7430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solidFill>
                  <a:schemeClr val="tx2"/>
                </a:solidFill>
                <a:latin typeface="Neue Haas Grotesk Text Pro" panose="020B0504020202020204" pitchFamily="34" charset="0"/>
                <a:cs typeface="Aharoni" panose="02010803020104030203" pitchFamily="2" charset="-79"/>
              </a:rPr>
              <a:t>Provider of advanced digital video, Internet, telephone and home security services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4DA969E-46BF-4C9D-85F6-ABFB385CB771}"/>
              </a:ext>
            </a:extLst>
          </p:cNvPr>
          <p:cNvSpPr/>
          <p:nvPr/>
        </p:nvSpPr>
        <p:spPr>
          <a:xfrm rot="1494238">
            <a:off x="-6937977" y="7185455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5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389327" y="590897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484452" y="-137687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891822" y="4675603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870374" y="1287498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1766193" y="3140573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136734" y="35298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402003" y="70667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5282411" y="76582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484173" y="-276857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097709" y="4273131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1288993" y="-130116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696411" y="-33771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1152267" y="-78534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9482760" y="204555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094197" y="-724874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3105931" y="660238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695325" y="-4535173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9501683" y="-31467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AEA2F-17DF-4F8C-A046-337AC51BE66F}"/>
              </a:ext>
            </a:extLst>
          </p:cNvPr>
          <p:cNvSpPr txBox="1"/>
          <p:nvPr/>
        </p:nvSpPr>
        <p:spPr>
          <a:xfrm>
            <a:off x="224030" y="-56241"/>
            <a:ext cx="11240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BROADCAST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401EF8-6616-44AE-85C0-281B5951D685}"/>
              </a:ext>
            </a:extLst>
          </p:cNvPr>
          <p:cNvSpPr txBox="1"/>
          <p:nvPr/>
        </p:nvSpPr>
        <p:spPr>
          <a:xfrm>
            <a:off x="442147" y="94196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Broadcast is a continuous signal sent via a medium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6D06B-D58E-4B3F-B1AA-2F20B268E229}"/>
              </a:ext>
            </a:extLst>
          </p:cNvPr>
          <p:cNvGrpSpPr/>
          <p:nvPr/>
        </p:nvGrpSpPr>
        <p:grpSpPr>
          <a:xfrm>
            <a:off x="-4357113" y="1545592"/>
            <a:ext cx="9892102" cy="7344314"/>
            <a:chOff x="-4357113" y="1545592"/>
            <a:chExt cx="9892102" cy="7344314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7576315F-C11D-4C19-A423-B0CEBD80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3137" y="1713792"/>
              <a:ext cx="5091852" cy="509185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F3A323-1492-4137-9B77-10AF3EB6B536}"/>
                </a:ext>
              </a:extLst>
            </p:cNvPr>
            <p:cNvSpPr/>
            <p:nvPr/>
          </p:nvSpPr>
          <p:spPr>
            <a:xfrm>
              <a:off x="-4357113" y="1545592"/>
              <a:ext cx="6390148" cy="7344314"/>
            </a:xfrm>
            <a:prstGeom prst="ellipse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2B900A3-5389-4126-A513-17A68826F81B}"/>
              </a:ext>
            </a:extLst>
          </p:cNvPr>
          <p:cNvSpPr txBox="1"/>
          <p:nvPr/>
        </p:nvSpPr>
        <p:spPr>
          <a:xfrm rot="20356132">
            <a:off x="7150656" y="2406475"/>
            <a:ext cx="37544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00D258"/>
                </a:solidFill>
              </a:rPr>
              <a:t>Blah blah blah blah blah blah blah blah blah</a:t>
            </a:r>
          </a:p>
        </p:txBody>
      </p:sp>
      <p:pic>
        <p:nvPicPr>
          <p:cNvPr id="9" name="Graphic 8" descr="Megaphone with solid fill">
            <a:extLst>
              <a:ext uri="{FF2B5EF4-FFF2-40B4-BE49-F238E27FC236}">
                <a16:creationId xmlns:a16="http://schemas.microsoft.com/office/drawing/2014/main" id="{71F8E0DE-53F7-4A4C-A9B6-F2B655A88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46083" flipH="1">
            <a:off x="5694849" y="-399377"/>
            <a:ext cx="6871169" cy="68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6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3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repeatCount="indefinite" decel="4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50091 0.09328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52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31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repeatCount="indefinite" decel="4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50091 0.09328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52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31" grpId="2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389327" y="590897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484452" y="-137687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891822" y="4675603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870374" y="1287498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1766193" y="3140573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136734" y="35298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402003" y="70667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5282411" y="76582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484173" y="-276857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097709" y="4273131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1288993" y="-130116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696411" y="-33771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1152267" y="-78534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9482760" y="204555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094197" y="-724874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3105931" y="660238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695325" y="-4535173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9501683" y="-31467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AEA2F-17DF-4F8C-A046-337AC51BE66F}"/>
              </a:ext>
            </a:extLst>
          </p:cNvPr>
          <p:cNvSpPr txBox="1"/>
          <p:nvPr/>
        </p:nvSpPr>
        <p:spPr>
          <a:xfrm>
            <a:off x="282441" y="-7743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401EF8-6616-44AE-85C0-281B5951D685}"/>
              </a:ext>
            </a:extLst>
          </p:cNvPr>
          <p:cNvSpPr txBox="1"/>
          <p:nvPr/>
        </p:nvSpPr>
        <p:spPr>
          <a:xfrm>
            <a:off x="442147" y="941960"/>
            <a:ext cx="11590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THINK OF A RADIO TOWER. BROADCASTS ARE SENT TO EVERYONE NEARBY.</a:t>
            </a:r>
          </a:p>
        </p:txBody>
      </p:sp>
      <p:pic>
        <p:nvPicPr>
          <p:cNvPr id="35" name="Graphic 34" descr="Radio">
            <a:extLst>
              <a:ext uri="{FF2B5EF4-FFF2-40B4-BE49-F238E27FC236}">
                <a16:creationId xmlns:a16="http://schemas.microsoft.com/office/drawing/2014/main" id="{B2AB3453-5CDE-47D2-9A2E-7642C777C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663" y="2845938"/>
            <a:ext cx="857250" cy="857250"/>
          </a:xfrm>
          <a:prstGeom prst="rect">
            <a:avLst/>
          </a:prstGeom>
        </p:spPr>
      </p:pic>
      <p:pic>
        <p:nvPicPr>
          <p:cNvPr id="36" name="Graphic 35" descr="Radio">
            <a:extLst>
              <a:ext uri="{FF2B5EF4-FFF2-40B4-BE49-F238E27FC236}">
                <a16:creationId xmlns:a16="http://schemas.microsoft.com/office/drawing/2014/main" id="{A5C44E7B-D626-472B-B2C7-1051EC7B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662" y="4788176"/>
            <a:ext cx="857251" cy="857251"/>
          </a:xfrm>
          <a:prstGeom prst="rect">
            <a:avLst/>
          </a:prstGeom>
        </p:spPr>
      </p:pic>
      <p:pic>
        <p:nvPicPr>
          <p:cNvPr id="37" name="Graphic 36" descr="Radio">
            <a:extLst>
              <a:ext uri="{FF2B5EF4-FFF2-40B4-BE49-F238E27FC236}">
                <a16:creationId xmlns:a16="http://schemas.microsoft.com/office/drawing/2014/main" id="{100DD79F-5E91-41F1-A947-D8563369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043" y="3546490"/>
            <a:ext cx="857250" cy="857250"/>
          </a:xfrm>
          <a:prstGeom prst="rect">
            <a:avLst/>
          </a:prstGeom>
        </p:spPr>
      </p:pic>
      <p:pic>
        <p:nvPicPr>
          <p:cNvPr id="38" name="Graphic 37" descr="Radio">
            <a:extLst>
              <a:ext uri="{FF2B5EF4-FFF2-40B4-BE49-F238E27FC236}">
                <a16:creationId xmlns:a16="http://schemas.microsoft.com/office/drawing/2014/main" id="{BC4176DB-D74B-4617-BFC4-D7FA16E0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5619" y="5469209"/>
            <a:ext cx="857251" cy="857251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141460C-02EE-4B36-8A35-A3573171B80E}"/>
              </a:ext>
            </a:extLst>
          </p:cNvPr>
          <p:cNvSpPr/>
          <p:nvPr/>
        </p:nvSpPr>
        <p:spPr>
          <a:xfrm>
            <a:off x="3909060" y="1775114"/>
            <a:ext cx="7574280" cy="4496290"/>
          </a:xfrm>
          <a:custGeom>
            <a:avLst/>
            <a:gdLst>
              <a:gd name="connsiteX0" fmla="*/ 0 w 7574280"/>
              <a:gd name="connsiteY0" fmla="*/ 1661506 h 4496290"/>
              <a:gd name="connsiteX1" fmla="*/ 647700 w 7574280"/>
              <a:gd name="connsiteY1" fmla="*/ 328006 h 4496290"/>
              <a:gd name="connsiteX2" fmla="*/ 1226820 w 7574280"/>
              <a:gd name="connsiteY2" fmla="*/ 3558886 h 4496290"/>
              <a:gd name="connsiteX3" fmla="*/ 1836420 w 7574280"/>
              <a:gd name="connsiteY3" fmla="*/ 346 h 4496290"/>
              <a:gd name="connsiteX4" fmla="*/ 2301240 w 7574280"/>
              <a:gd name="connsiteY4" fmla="*/ 3802726 h 4496290"/>
              <a:gd name="connsiteX5" fmla="*/ 3048000 w 7574280"/>
              <a:gd name="connsiteY5" fmla="*/ 167986 h 4496290"/>
              <a:gd name="connsiteX6" fmla="*/ 3764280 w 7574280"/>
              <a:gd name="connsiteY6" fmla="*/ 3932266 h 4496290"/>
              <a:gd name="connsiteX7" fmla="*/ 4381500 w 7574280"/>
              <a:gd name="connsiteY7" fmla="*/ 251806 h 4496290"/>
              <a:gd name="connsiteX8" fmla="*/ 5090160 w 7574280"/>
              <a:gd name="connsiteY8" fmla="*/ 4496146 h 4496290"/>
              <a:gd name="connsiteX9" fmla="*/ 5722620 w 7574280"/>
              <a:gd name="connsiteY9" fmla="*/ 419446 h 4496290"/>
              <a:gd name="connsiteX10" fmla="*/ 6484620 w 7574280"/>
              <a:gd name="connsiteY10" fmla="*/ 4000846 h 4496290"/>
              <a:gd name="connsiteX11" fmla="*/ 7040880 w 7574280"/>
              <a:gd name="connsiteY11" fmla="*/ 366106 h 4496290"/>
              <a:gd name="connsiteX12" fmla="*/ 7574280 w 7574280"/>
              <a:gd name="connsiteY12" fmla="*/ 3109306 h 449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4280" h="4496290">
                <a:moveTo>
                  <a:pt x="0" y="1661506"/>
                </a:moveTo>
                <a:cubicBezTo>
                  <a:pt x="221615" y="836641"/>
                  <a:pt x="443230" y="11776"/>
                  <a:pt x="647700" y="328006"/>
                </a:cubicBezTo>
                <a:cubicBezTo>
                  <a:pt x="852170" y="644236"/>
                  <a:pt x="1028700" y="3613496"/>
                  <a:pt x="1226820" y="3558886"/>
                </a:cubicBezTo>
                <a:cubicBezTo>
                  <a:pt x="1424940" y="3504276"/>
                  <a:pt x="1657350" y="-40294"/>
                  <a:pt x="1836420" y="346"/>
                </a:cubicBezTo>
                <a:cubicBezTo>
                  <a:pt x="2015490" y="40986"/>
                  <a:pt x="2099310" y="3774786"/>
                  <a:pt x="2301240" y="3802726"/>
                </a:cubicBezTo>
                <a:cubicBezTo>
                  <a:pt x="2503170" y="3830666"/>
                  <a:pt x="2804160" y="146396"/>
                  <a:pt x="3048000" y="167986"/>
                </a:cubicBezTo>
                <a:cubicBezTo>
                  <a:pt x="3291840" y="189576"/>
                  <a:pt x="3542030" y="3918296"/>
                  <a:pt x="3764280" y="3932266"/>
                </a:cubicBezTo>
                <a:cubicBezTo>
                  <a:pt x="3986530" y="3946236"/>
                  <a:pt x="4160520" y="157826"/>
                  <a:pt x="4381500" y="251806"/>
                </a:cubicBezTo>
                <a:cubicBezTo>
                  <a:pt x="4602480" y="345786"/>
                  <a:pt x="4866640" y="4468206"/>
                  <a:pt x="5090160" y="4496146"/>
                </a:cubicBezTo>
                <a:cubicBezTo>
                  <a:pt x="5313680" y="4524086"/>
                  <a:pt x="5490210" y="501996"/>
                  <a:pt x="5722620" y="419446"/>
                </a:cubicBezTo>
                <a:cubicBezTo>
                  <a:pt x="5955030" y="336896"/>
                  <a:pt x="6264910" y="4009736"/>
                  <a:pt x="6484620" y="4000846"/>
                </a:cubicBezTo>
                <a:cubicBezTo>
                  <a:pt x="6704330" y="3991956"/>
                  <a:pt x="6859270" y="514696"/>
                  <a:pt x="7040880" y="366106"/>
                </a:cubicBezTo>
                <a:cubicBezTo>
                  <a:pt x="7222490" y="217516"/>
                  <a:pt x="7481570" y="2668616"/>
                  <a:pt x="7574280" y="3109306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FDD86-97B8-49D9-8EF5-52BBA4BC3680}"/>
              </a:ext>
            </a:extLst>
          </p:cNvPr>
          <p:cNvGrpSpPr/>
          <p:nvPr/>
        </p:nvGrpSpPr>
        <p:grpSpPr>
          <a:xfrm>
            <a:off x="1744159" y="2851739"/>
            <a:ext cx="1153178" cy="816797"/>
            <a:chOff x="1744159" y="2851739"/>
            <a:chExt cx="1153178" cy="816797"/>
          </a:xfrm>
          <a:solidFill>
            <a:srgbClr val="00AAF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227EF4-614C-4F5A-AC6F-116DDA6BA181}"/>
                </a:ext>
              </a:extLst>
            </p:cNvPr>
            <p:cNvSpPr/>
            <p:nvPr/>
          </p:nvSpPr>
          <p:spPr>
            <a:xfrm>
              <a:off x="1744159" y="2851739"/>
              <a:ext cx="302721" cy="816797"/>
            </a:xfrm>
            <a:custGeom>
              <a:avLst/>
              <a:gdLst>
                <a:gd name="connsiteX0" fmla="*/ 168191 w 302721"/>
                <a:gd name="connsiteY0" fmla="*/ 816797 h 816797"/>
                <a:gd name="connsiteX1" fmla="*/ 302722 w 302721"/>
                <a:gd name="connsiteY1" fmla="*/ 682266 h 816797"/>
                <a:gd name="connsiteX2" fmla="*/ 302722 w 302721"/>
                <a:gd name="connsiteY2" fmla="*/ 134531 h 816797"/>
                <a:gd name="connsiteX3" fmla="*/ 168191 w 302721"/>
                <a:gd name="connsiteY3" fmla="*/ 0 h 816797"/>
                <a:gd name="connsiteX4" fmla="*/ 168191 w 302721"/>
                <a:gd name="connsiteY4" fmla="*/ 816797 h 8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721" h="816797">
                  <a:moveTo>
                    <a:pt x="168191" y="816797"/>
                  </a:moveTo>
                  <a:lnTo>
                    <a:pt x="302722" y="682266"/>
                  </a:lnTo>
                  <a:cubicBezTo>
                    <a:pt x="155304" y="529448"/>
                    <a:pt x="155304" y="287349"/>
                    <a:pt x="302722" y="134531"/>
                  </a:cubicBezTo>
                  <a:lnTo>
                    <a:pt x="168191" y="0"/>
                  </a:lnTo>
                  <a:cubicBezTo>
                    <a:pt x="-56064" y="226089"/>
                    <a:pt x="-56064" y="590708"/>
                    <a:pt x="168191" y="816797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529B7B-2F0F-4E25-9247-D7E8F799B1F2}"/>
                </a:ext>
              </a:extLst>
            </p:cNvPr>
            <p:cNvSpPr/>
            <p:nvPr/>
          </p:nvSpPr>
          <p:spPr>
            <a:xfrm>
              <a:off x="2594616" y="2851739"/>
              <a:ext cx="302721" cy="816797"/>
            </a:xfrm>
            <a:custGeom>
              <a:avLst/>
              <a:gdLst>
                <a:gd name="connsiteX0" fmla="*/ 134531 w 302721"/>
                <a:gd name="connsiteY0" fmla="*/ 816797 h 816797"/>
                <a:gd name="connsiteX1" fmla="*/ 134531 w 302721"/>
                <a:gd name="connsiteY1" fmla="*/ 0 h 816797"/>
                <a:gd name="connsiteX2" fmla="*/ 0 w 302721"/>
                <a:gd name="connsiteY2" fmla="*/ 134531 h 816797"/>
                <a:gd name="connsiteX3" fmla="*/ 110508 w 302721"/>
                <a:gd name="connsiteY3" fmla="*/ 408399 h 816797"/>
                <a:gd name="connsiteX4" fmla="*/ 0 w 302721"/>
                <a:gd name="connsiteY4" fmla="*/ 682266 h 8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721" h="816797">
                  <a:moveTo>
                    <a:pt x="134531" y="816797"/>
                  </a:moveTo>
                  <a:cubicBezTo>
                    <a:pt x="358785" y="590708"/>
                    <a:pt x="358785" y="226089"/>
                    <a:pt x="134531" y="0"/>
                  </a:cubicBezTo>
                  <a:lnTo>
                    <a:pt x="0" y="134531"/>
                  </a:lnTo>
                  <a:cubicBezTo>
                    <a:pt x="71835" y="207462"/>
                    <a:pt x="111608" y="306035"/>
                    <a:pt x="110508" y="408399"/>
                  </a:cubicBezTo>
                  <a:cubicBezTo>
                    <a:pt x="110676" y="510580"/>
                    <a:pt x="71037" y="608812"/>
                    <a:pt x="0" y="682266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914C64-AD0A-4DF1-B020-D9FFC9BFB3F6}"/>
              </a:ext>
            </a:extLst>
          </p:cNvPr>
          <p:cNvGrpSpPr/>
          <p:nvPr/>
        </p:nvGrpSpPr>
        <p:grpSpPr>
          <a:xfrm>
            <a:off x="1359846" y="2582677"/>
            <a:ext cx="1921804" cy="1354922"/>
            <a:chOff x="1359846" y="2582677"/>
            <a:chExt cx="1921804" cy="1354922"/>
          </a:xfrm>
          <a:solidFill>
            <a:srgbClr val="00AAF4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D3098C-55AE-4ACF-85E3-0BE115ACD7BC}"/>
                </a:ext>
              </a:extLst>
            </p:cNvPr>
            <p:cNvSpPr/>
            <p:nvPr/>
          </p:nvSpPr>
          <p:spPr>
            <a:xfrm>
              <a:off x="1359846" y="2582677"/>
              <a:ext cx="417972" cy="1354922"/>
            </a:xfrm>
            <a:custGeom>
              <a:avLst/>
              <a:gdLst>
                <a:gd name="connsiteX0" fmla="*/ 283441 w 417972"/>
                <a:gd name="connsiteY0" fmla="*/ 1354922 h 1354922"/>
                <a:gd name="connsiteX1" fmla="*/ 417973 w 417972"/>
                <a:gd name="connsiteY1" fmla="*/ 1220391 h 1354922"/>
                <a:gd name="connsiteX2" fmla="*/ 414528 w 417972"/>
                <a:gd name="connsiteY2" fmla="*/ 137976 h 1354922"/>
                <a:gd name="connsiteX3" fmla="*/ 417973 w 417972"/>
                <a:gd name="connsiteY3" fmla="*/ 134531 h 1354922"/>
                <a:gd name="connsiteX4" fmla="*/ 283441 w 417972"/>
                <a:gd name="connsiteY4" fmla="*/ 0 h 1354922"/>
                <a:gd name="connsiteX5" fmla="*/ 273866 w 417972"/>
                <a:gd name="connsiteY5" fmla="*/ 1345346 h 1354922"/>
                <a:gd name="connsiteX6" fmla="*/ 283441 w 417972"/>
                <a:gd name="connsiteY6" fmla="*/ 1354922 h 135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72" h="1354922">
                  <a:moveTo>
                    <a:pt x="283441" y="1354922"/>
                  </a:moveTo>
                  <a:lnTo>
                    <a:pt x="417973" y="1220391"/>
                  </a:lnTo>
                  <a:cubicBezTo>
                    <a:pt x="118122" y="922443"/>
                    <a:pt x="116579" y="437827"/>
                    <a:pt x="414528" y="137976"/>
                  </a:cubicBezTo>
                  <a:cubicBezTo>
                    <a:pt x="415671" y="136823"/>
                    <a:pt x="416820" y="135675"/>
                    <a:pt x="417973" y="134531"/>
                  </a:cubicBezTo>
                  <a:lnTo>
                    <a:pt x="283441" y="0"/>
                  </a:lnTo>
                  <a:cubicBezTo>
                    <a:pt x="-90709" y="368866"/>
                    <a:pt x="-94995" y="971196"/>
                    <a:pt x="273866" y="1345346"/>
                  </a:cubicBezTo>
                  <a:cubicBezTo>
                    <a:pt x="277037" y="1348561"/>
                    <a:pt x="280227" y="1351751"/>
                    <a:pt x="283441" y="1354922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6062B2-050D-4A44-AF58-C688C16B506B}"/>
                </a:ext>
              </a:extLst>
            </p:cNvPr>
            <p:cNvSpPr/>
            <p:nvPr/>
          </p:nvSpPr>
          <p:spPr>
            <a:xfrm>
              <a:off x="2863678" y="2582677"/>
              <a:ext cx="417972" cy="1354922"/>
            </a:xfrm>
            <a:custGeom>
              <a:avLst/>
              <a:gdLst>
                <a:gd name="connsiteX0" fmla="*/ 0 w 417972"/>
                <a:gd name="connsiteY0" fmla="*/ 1220391 h 1354922"/>
                <a:gd name="connsiteX1" fmla="*/ 134531 w 417972"/>
                <a:gd name="connsiteY1" fmla="*/ 1354922 h 1354922"/>
                <a:gd name="connsiteX2" fmla="*/ 144107 w 417972"/>
                <a:gd name="connsiteY2" fmla="*/ 9576 h 1354922"/>
                <a:gd name="connsiteX3" fmla="*/ 134531 w 417972"/>
                <a:gd name="connsiteY3" fmla="*/ 0 h 1354922"/>
                <a:gd name="connsiteX4" fmla="*/ 0 w 417972"/>
                <a:gd name="connsiteY4" fmla="*/ 134531 h 1354922"/>
                <a:gd name="connsiteX5" fmla="*/ 3445 w 417972"/>
                <a:gd name="connsiteY5" fmla="*/ 1216946 h 1354922"/>
                <a:gd name="connsiteX6" fmla="*/ 0 w 417972"/>
                <a:gd name="connsiteY6" fmla="*/ 1220391 h 135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72" h="1354922">
                  <a:moveTo>
                    <a:pt x="0" y="1220391"/>
                  </a:moveTo>
                  <a:lnTo>
                    <a:pt x="134531" y="1354922"/>
                  </a:lnTo>
                  <a:cubicBezTo>
                    <a:pt x="508682" y="986057"/>
                    <a:pt x="512968" y="383726"/>
                    <a:pt x="144107" y="9576"/>
                  </a:cubicBezTo>
                  <a:cubicBezTo>
                    <a:pt x="140936" y="6361"/>
                    <a:pt x="137746" y="3171"/>
                    <a:pt x="134531" y="0"/>
                  </a:cubicBezTo>
                  <a:lnTo>
                    <a:pt x="0" y="134531"/>
                  </a:lnTo>
                  <a:cubicBezTo>
                    <a:pt x="299851" y="432480"/>
                    <a:pt x="301393" y="917095"/>
                    <a:pt x="3445" y="1216946"/>
                  </a:cubicBezTo>
                  <a:cubicBezTo>
                    <a:pt x="2302" y="1218099"/>
                    <a:pt x="1153" y="1219247"/>
                    <a:pt x="0" y="1220391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A01904-947D-49B1-8475-43C3A6932FBC}"/>
              </a:ext>
            </a:extLst>
          </p:cNvPr>
          <p:cNvGrpSpPr/>
          <p:nvPr/>
        </p:nvGrpSpPr>
        <p:grpSpPr>
          <a:xfrm>
            <a:off x="975340" y="2308810"/>
            <a:ext cx="2690816" cy="1902656"/>
            <a:chOff x="975340" y="2308810"/>
            <a:chExt cx="2690816" cy="1902656"/>
          </a:xfrm>
          <a:solidFill>
            <a:srgbClr val="00AAF4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3C091A-3DDB-4A27-9CA0-38BA297B3A40}"/>
                </a:ext>
              </a:extLst>
            </p:cNvPr>
            <p:cNvSpPr/>
            <p:nvPr/>
          </p:nvSpPr>
          <p:spPr>
            <a:xfrm>
              <a:off x="975340" y="2308810"/>
              <a:ext cx="528611" cy="1902656"/>
            </a:xfrm>
            <a:custGeom>
              <a:avLst/>
              <a:gdLst>
                <a:gd name="connsiteX0" fmla="*/ 528611 w 528611"/>
                <a:gd name="connsiteY0" fmla="*/ 1768125 h 1902656"/>
                <a:gd name="connsiteX1" fmla="*/ 528611 w 528611"/>
                <a:gd name="connsiteY1" fmla="*/ 134531 h 1902656"/>
                <a:gd name="connsiteX2" fmla="*/ 394080 w 528611"/>
                <a:gd name="connsiteY2" fmla="*/ 0 h 1902656"/>
                <a:gd name="connsiteX3" fmla="*/ 393984 w 528611"/>
                <a:gd name="connsiteY3" fmla="*/ 1902561 h 1902656"/>
                <a:gd name="connsiteX4" fmla="*/ 394080 w 528611"/>
                <a:gd name="connsiteY4" fmla="*/ 1902657 h 19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11" h="1902656">
                  <a:moveTo>
                    <a:pt x="528611" y="1768125"/>
                  </a:moveTo>
                  <a:cubicBezTo>
                    <a:pt x="80098" y="1315951"/>
                    <a:pt x="80098" y="586705"/>
                    <a:pt x="528611" y="134531"/>
                  </a:cubicBezTo>
                  <a:lnTo>
                    <a:pt x="394080" y="0"/>
                  </a:lnTo>
                  <a:cubicBezTo>
                    <a:pt x="-131322" y="525349"/>
                    <a:pt x="-131366" y="1377154"/>
                    <a:pt x="393984" y="1902561"/>
                  </a:cubicBezTo>
                  <a:cubicBezTo>
                    <a:pt x="394018" y="1902594"/>
                    <a:pt x="394046" y="1902623"/>
                    <a:pt x="394080" y="1902657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79C494-D7D3-490A-9A95-1F8347D1AC21}"/>
                </a:ext>
              </a:extLst>
            </p:cNvPr>
            <p:cNvSpPr/>
            <p:nvPr/>
          </p:nvSpPr>
          <p:spPr>
            <a:xfrm>
              <a:off x="3137545" y="2308810"/>
              <a:ext cx="528611" cy="1902656"/>
            </a:xfrm>
            <a:custGeom>
              <a:avLst/>
              <a:gdLst>
                <a:gd name="connsiteX0" fmla="*/ 0 w 528611"/>
                <a:gd name="connsiteY0" fmla="*/ 1768125 h 1902656"/>
                <a:gd name="connsiteX1" fmla="*/ 134531 w 528611"/>
                <a:gd name="connsiteY1" fmla="*/ 1902657 h 1902656"/>
                <a:gd name="connsiteX2" fmla="*/ 134627 w 528611"/>
                <a:gd name="connsiteY2" fmla="*/ 97 h 1902656"/>
                <a:gd name="connsiteX3" fmla="*/ 134531 w 528611"/>
                <a:gd name="connsiteY3" fmla="*/ 0 h 1902656"/>
                <a:gd name="connsiteX4" fmla="*/ 0 w 528611"/>
                <a:gd name="connsiteY4" fmla="*/ 134531 h 1902656"/>
                <a:gd name="connsiteX5" fmla="*/ 0 w 528611"/>
                <a:gd name="connsiteY5" fmla="*/ 1768125 h 19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11" h="1902656">
                  <a:moveTo>
                    <a:pt x="0" y="1768125"/>
                  </a:moveTo>
                  <a:lnTo>
                    <a:pt x="134531" y="1902657"/>
                  </a:lnTo>
                  <a:cubicBezTo>
                    <a:pt x="659934" y="1377307"/>
                    <a:pt x="659977" y="525503"/>
                    <a:pt x="134627" y="97"/>
                  </a:cubicBezTo>
                  <a:cubicBezTo>
                    <a:pt x="134599" y="65"/>
                    <a:pt x="134565" y="32"/>
                    <a:pt x="134531" y="0"/>
                  </a:cubicBezTo>
                  <a:lnTo>
                    <a:pt x="0" y="134531"/>
                  </a:lnTo>
                  <a:cubicBezTo>
                    <a:pt x="448513" y="586705"/>
                    <a:pt x="448513" y="1315951"/>
                    <a:pt x="0" y="1768125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868966-8A3D-48E2-A8D4-E743968D28E8}"/>
              </a:ext>
            </a:extLst>
          </p:cNvPr>
          <p:cNvSpPr/>
          <p:nvPr/>
        </p:nvSpPr>
        <p:spPr>
          <a:xfrm>
            <a:off x="857304" y="3067511"/>
            <a:ext cx="2928970" cy="3195560"/>
          </a:xfrm>
          <a:custGeom>
            <a:avLst/>
            <a:gdLst>
              <a:gd name="connsiteX0" fmla="*/ 2928875 w 2928970"/>
              <a:gd name="connsiteY0" fmla="*/ 3085530 h 3195560"/>
              <a:gd name="connsiteX1" fmla="*/ 2928875 w 2928970"/>
              <a:gd name="connsiteY1" fmla="*/ 3085530 h 3195560"/>
              <a:gd name="connsiteX2" fmla="*/ 2920707 w 2928970"/>
              <a:gd name="connsiteY2" fmla="*/ 3061026 h 3195560"/>
              <a:gd name="connsiteX3" fmla="*/ 2920707 w 2928970"/>
              <a:gd name="connsiteY3" fmla="*/ 3058143 h 3195560"/>
              <a:gd name="connsiteX4" fmla="*/ 1551370 w 2928970"/>
              <a:gd name="connsiteY4" fmla="*/ 391541 h 3195560"/>
              <a:gd name="connsiteX5" fmla="*/ 1535515 w 2928970"/>
              <a:gd name="connsiteY5" fmla="*/ 370400 h 3195560"/>
              <a:gd name="connsiteX6" fmla="*/ 1641607 w 2928970"/>
              <a:gd name="connsiteY6" fmla="*/ 120167 h 3195560"/>
              <a:gd name="connsiteX7" fmla="*/ 1391374 w 2928970"/>
              <a:gd name="connsiteY7" fmla="*/ 14075 h 3195560"/>
              <a:gd name="connsiteX8" fmla="*/ 1285282 w 2928970"/>
              <a:gd name="connsiteY8" fmla="*/ 264308 h 3195560"/>
              <a:gd name="connsiteX9" fmla="*/ 1391374 w 2928970"/>
              <a:gd name="connsiteY9" fmla="*/ 370400 h 3195560"/>
              <a:gd name="connsiteX10" fmla="*/ 1378401 w 2928970"/>
              <a:gd name="connsiteY10" fmla="*/ 389139 h 3195560"/>
              <a:gd name="connsiteX11" fmla="*/ 9065 w 2928970"/>
              <a:gd name="connsiteY11" fmla="*/ 3055741 h 3195560"/>
              <a:gd name="connsiteX12" fmla="*/ 9065 w 2928970"/>
              <a:gd name="connsiteY12" fmla="*/ 3058624 h 3195560"/>
              <a:gd name="connsiteX13" fmla="*/ 897 w 2928970"/>
              <a:gd name="connsiteY13" fmla="*/ 3083128 h 3195560"/>
              <a:gd name="connsiteX14" fmla="*/ 897 w 2928970"/>
              <a:gd name="connsiteY14" fmla="*/ 3083128 h 3195560"/>
              <a:gd name="connsiteX15" fmla="*/ 897 w 2928970"/>
              <a:gd name="connsiteY15" fmla="*/ 3107151 h 3195560"/>
              <a:gd name="connsiteX16" fmla="*/ 897 w 2928970"/>
              <a:gd name="connsiteY16" fmla="*/ 3112917 h 3195560"/>
              <a:gd name="connsiteX17" fmla="*/ 7624 w 2928970"/>
              <a:gd name="connsiteY17" fmla="*/ 3135499 h 3195560"/>
              <a:gd name="connsiteX18" fmla="*/ 7624 w 2928970"/>
              <a:gd name="connsiteY18" fmla="*/ 3135499 h 3195560"/>
              <a:gd name="connsiteX19" fmla="*/ 14350 w 2928970"/>
              <a:gd name="connsiteY19" fmla="*/ 3146069 h 3195560"/>
              <a:gd name="connsiteX20" fmla="*/ 23960 w 2928970"/>
              <a:gd name="connsiteY20" fmla="*/ 3160003 h 3195560"/>
              <a:gd name="connsiteX21" fmla="*/ 23960 w 2928970"/>
              <a:gd name="connsiteY21" fmla="*/ 3160003 h 3195560"/>
              <a:gd name="connsiteX22" fmla="*/ 31647 w 2928970"/>
              <a:gd name="connsiteY22" fmla="*/ 3165768 h 3195560"/>
              <a:gd name="connsiteX23" fmla="*/ 45100 w 2928970"/>
              <a:gd name="connsiteY23" fmla="*/ 3176339 h 3195560"/>
              <a:gd name="connsiteX24" fmla="*/ 56632 w 2928970"/>
              <a:gd name="connsiteY24" fmla="*/ 3181624 h 3195560"/>
              <a:gd name="connsiteX25" fmla="*/ 71046 w 2928970"/>
              <a:gd name="connsiteY25" fmla="*/ 3186909 h 3195560"/>
              <a:gd name="connsiteX26" fmla="*/ 83538 w 2928970"/>
              <a:gd name="connsiteY26" fmla="*/ 3186909 h 3195560"/>
              <a:gd name="connsiteX27" fmla="*/ 94108 w 2928970"/>
              <a:gd name="connsiteY27" fmla="*/ 3195557 h 3195560"/>
              <a:gd name="connsiteX28" fmla="*/ 100835 w 2928970"/>
              <a:gd name="connsiteY28" fmla="*/ 3195557 h 3195560"/>
              <a:gd name="connsiteX29" fmla="*/ 107081 w 2928970"/>
              <a:gd name="connsiteY29" fmla="*/ 3195557 h 3195560"/>
              <a:gd name="connsiteX30" fmla="*/ 132546 w 2928970"/>
              <a:gd name="connsiteY30" fmla="*/ 3188831 h 3195560"/>
              <a:gd name="connsiteX31" fmla="*/ 1464405 w 2928970"/>
              <a:gd name="connsiteY31" fmla="*/ 2603139 h 3195560"/>
              <a:gd name="connsiteX32" fmla="*/ 2794343 w 2928970"/>
              <a:gd name="connsiteY32" fmla="*/ 3187389 h 3195560"/>
              <a:gd name="connsiteX33" fmla="*/ 2832781 w 2928970"/>
              <a:gd name="connsiteY33" fmla="*/ 3195557 h 3195560"/>
              <a:gd name="connsiteX34" fmla="*/ 2832781 w 2928970"/>
              <a:gd name="connsiteY34" fmla="*/ 3195557 h 3195560"/>
              <a:gd name="connsiteX35" fmla="*/ 2856324 w 2928970"/>
              <a:gd name="connsiteY35" fmla="*/ 3192194 h 3195560"/>
              <a:gd name="connsiteX36" fmla="*/ 2863050 w 2928970"/>
              <a:gd name="connsiteY36" fmla="*/ 3192194 h 3195560"/>
              <a:gd name="connsiteX37" fmla="*/ 2880828 w 2928970"/>
              <a:gd name="connsiteY37" fmla="*/ 3184026 h 3195560"/>
              <a:gd name="connsiteX38" fmla="*/ 2885152 w 2928970"/>
              <a:gd name="connsiteY38" fmla="*/ 3181143 h 3195560"/>
              <a:gd name="connsiteX39" fmla="*/ 2902449 w 2928970"/>
              <a:gd name="connsiteY39" fmla="*/ 3167210 h 3195560"/>
              <a:gd name="connsiteX40" fmla="*/ 2902449 w 2928970"/>
              <a:gd name="connsiteY40" fmla="*/ 3167210 h 3195560"/>
              <a:gd name="connsiteX41" fmla="*/ 2912539 w 2928970"/>
              <a:gd name="connsiteY41" fmla="*/ 3152315 h 3195560"/>
              <a:gd name="connsiteX42" fmla="*/ 2918304 w 2928970"/>
              <a:gd name="connsiteY42" fmla="*/ 3142706 h 3195560"/>
              <a:gd name="connsiteX43" fmla="*/ 2918304 w 2928970"/>
              <a:gd name="connsiteY43" fmla="*/ 3142706 h 3195560"/>
              <a:gd name="connsiteX44" fmla="*/ 2925031 w 2928970"/>
              <a:gd name="connsiteY44" fmla="*/ 3119643 h 3195560"/>
              <a:gd name="connsiteX45" fmla="*/ 2925031 w 2928970"/>
              <a:gd name="connsiteY45" fmla="*/ 3114358 h 3195560"/>
              <a:gd name="connsiteX46" fmla="*/ 2928875 w 2928970"/>
              <a:gd name="connsiteY46" fmla="*/ 3085530 h 3195560"/>
              <a:gd name="connsiteX47" fmla="*/ 2112078 w 2928970"/>
              <a:gd name="connsiteY47" fmla="*/ 1905979 h 3195560"/>
              <a:gd name="connsiteX48" fmla="*/ 1626804 w 2928970"/>
              <a:gd name="connsiteY48" fmla="*/ 1577819 h 3195560"/>
              <a:gd name="connsiteX49" fmla="*/ 1860792 w 2928970"/>
              <a:gd name="connsiteY49" fmla="*/ 1417823 h 3195560"/>
              <a:gd name="connsiteX50" fmla="*/ 1463445 w 2928970"/>
              <a:gd name="connsiteY50" fmla="*/ 643307 h 3195560"/>
              <a:gd name="connsiteX51" fmla="*/ 1772386 w 2928970"/>
              <a:gd name="connsiteY51" fmla="*/ 1244373 h 3195560"/>
              <a:gd name="connsiteX52" fmla="*/ 1456237 w 2928970"/>
              <a:gd name="connsiteY52" fmla="*/ 1462026 h 3195560"/>
              <a:gd name="connsiteX53" fmla="*/ 1167956 w 2928970"/>
              <a:gd name="connsiteY53" fmla="*/ 1269838 h 3195560"/>
              <a:gd name="connsiteX54" fmla="*/ 1147776 w 2928970"/>
              <a:gd name="connsiteY54" fmla="*/ 1259268 h 3195560"/>
              <a:gd name="connsiteX55" fmla="*/ 1060812 w 2928970"/>
              <a:gd name="connsiteY55" fmla="*/ 1426951 h 3195560"/>
              <a:gd name="connsiteX56" fmla="*/ 1286152 w 2928970"/>
              <a:gd name="connsiteY56" fmla="*/ 1579260 h 3195560"/>
              <a:gd name="connsiteX57" fmla="*/ 814812 w 2928970"/>
              <a:gd name="connsiteY57" fmla="*/ 1902616 h 3195560"/>
              <a:gd name="connsiteX58" fmla="*/ 303112 w 2928970"/>
              <a:gd name="connsiteY58" fmla="*/ 2902952 h 3195560"/>
              <a:gd name="connsiteX59" fmla="*/ 642323 w 2928970"/>
              <a:gd name="connsiteY59" fmla="*/ 2241827 h 3195560"/>
              <a:gd name="connsiteX60" fmla="*/ 1225132 w 2928970"/>
              <a:gd name="connsiteY60" fmla="*/ 2497917 h 3195560"/>
              <a:gd name="connsiteX61" fmla="*/ 840757 w 2928970"/>
              <a:gd name="connsiteY61" fmla="*/ 2119307 h 3195560"/>
              <a:gd name="connsiteX62" fmla="*/ 1457198 w 2928970"/>
              <a:gd name="connsiteY62" fmla="*/ 1695053 h 3195560"/>
              <a:gd name="connsiteX63" fmla="*/ 2085652 w 2928970"/>
              <a:gd name="connsiteY63" fmla="*/ 2120268 h 3195560"/>
              <a:gd name="connsiteX64" fmla="*/ 1464405 w 2928970"/>
              <a:gd name="connsiteY64" fmla="*/ 2393175 h 3195560"/>
              <a:gd name="connsiteX65" fmla="*/ 2474351 w 2928970"/>
              <a:gd name="connsiteY65" fmla="*/ 2837128 h 3195560"/>
              <a:gd name="connsiteX66" fmla="*/ 1703199 w 2928970"/>
              <a:gd name="connsiteY66" fmla="*/ 2498397 h 3195560"/>
              <a:gd name="connsiteX67" fmla="*/ 2285046 w 2928970"/>
              <a:gd name="connsiteY67" fmla="*/ 2242788 h 3195560"/>
              <a:gd name="connsiteX68" fmla="*/ 2623777 w 2928970"/>
              <a:gd name="connsiteY68" fmla="*/ 2902471 h 319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28970" h="3195560">
                <a:moveTo>
                  <a:pt x="2928875" y="3085530"/>
                </a:moveTo>
                <a:lnTo>
                  <a:pt x="2928875" y="3085530"/>
                </a:lnTo>
                <a:cubicBezTo>
                  <a:pt x="2927395" y="3076997"/>
                  <a:pt x="2924642" y="3068737"/>
                  <a:pt x="2920707" y="3061026"/>
                </a:cubicBezTo>
                <a:cubicBezTo>
                  <a:pt x="2920707" y="3061026"/>
                  <a:pt x="2920707" y="3061026"/>
                  <a:pt x="2920707" y="3058143"/>
                </a:cubicBezTo>
                <a:lnTo>
                  <a:pt x="1551370" y="391541"/>
                </a:lnTo>
                <a:cubicBezTo>
                  <a:pt x="1547200" y="383724"/>
                  <a:pt x="1541852" y="376594"/>
                  <a:pt x="1535515" y="370400"/>
                </a:cubicBezTo>
                <a:cubicBezTo>
                  <a:pt x="1633910" y="330598"/>
                  <a:pt x="1681409" y="218563"/>
                  <a:pt x="1641607" y="120167"/>
                </a:cubicBezTo>
                <a:cubicBezTo>
                  <a:pt x="1601805" y="21772"/>
                  <a:pt x="1489769" y="-25727"/>
                  <a:pt x="1391374" y="14075"/>
                </a:cubicBezTo>
                <a:cubicBezTo>
                  <a:pt x="1292979" y="53877"/>
                  <a:pt x="1245480" y="165913"/>
                  <a:pt x="1285282" y="264308"/>
                </a:cubicBezTo>
                <a:cubicBezTo>
                  <a:pt x="1304813" y="312586"/>
                  <a:pt x="1343097" y="350869"/>
                  <a:pt x="1391374" y="370400"/>
                </a:cubicBezTo>
                <a:cubicBezTo>
                  <a:pt x="1386243" y="376046"/>
                  <a:pt x="1381880" y="382350"/>
                  <a:pt x="1378401" y="389139"/>
                </a:cubicBezTo>
                <a:lnTo>
                  <a:pt x="9065" y="3055741"/>
                </a:lnTo>
                <a:cubicBezTo>
                  <a:pt x="9065" y="3055741"/>
                  <a:pt x="9065" y="3055741"/>
                  <a:pt x="9065" y="3058624"/>
                </a:cubicBezTo>
                <a:cubicBezTo>
                  <a:pt x="5130" y="3066335"/>
                  <a:pt x="2377" y="3074599"/>
                  <a:pt x="897" y="3083128"/>
                </a:cubicBezTo>
                <a:lnTo>
                  <a:pt x="897" y="3083128"/>
                </a:lnTo>
                <a:cubicBezTo>
                  <a:pt x="-299" y="3091089"/>
                  <a:pt x="-299" y="3099190"/>
                  <a:pt x="897" y="3107151"/>
                </a:cubicBezTo>
                <a:cubicBezTo>
                  <a:pt x="897" y="3107151"/>
                  <a:pt x="897" y="3110995"/>
                  <a:pt x="897" y="3112917"/>
                </a:cubicBezTo>
                <a:cubicBezTo>
                  <a:pt x="2204" y="3120691"/>
                  <a:pt x="4462" y="3128277"/>
                  <a:pt x="7624" y="3135499"/>
                </a:cubicBezTo>
                <a:cubicBezTo>
                  <a:pt x="7624" y="3135499"/>
                  <a:pt x="7624" y="3135499"/>
                  <a:pt x="7624" y="3135499"/>
                </a:cubicBezTo>
                <a:cubicBezTo>
                  <a:pt x="7624" y="3135499"/>
                  <a:pt x="12428" y="3142225"/>
                  <a:pt x="14350" y="3146069"/>
                </a:cubicBezTo>
                <a:cubicBezTo>
                  <a:pt x="17276" y="3150898"/>
                  <a:pt x="20486" y="3155549"/>
                  <a:pt x="23960" y="3160003"/>
                </a:cubicBezTo>
                <a:lnTo>
                  <a:pt x="23960" y="3160003"/>
                </a:lnTo>
                <a:cubicBezTo>
                  <a:pt x="26405" y="3162078"/>
                  <a:pt x="28971" y="3164000"/>
                  <a:pt x="31647" y="3165768"/>
                </a:cubicBezTo>
                <a:cubicBezTo>
                  <a:pt x="35799" y="3169699"/>
                  <a:pt x="40301" y="3173240"/>
                  <a:pt x="45100" y="3176339"/>
                </a:cubicBezTo>
                <a:cubicBezTo>
                  <a:pt x="48853" y="3178299"/>
                  <a:pt x="52701" y="3180062"/>
                  <a:pt x="56632" y="3181624"/>
                </a:cubicBezTo>
                <a:lnTo>
                  <a:pt x="71046" y="3186909"/>
                </a:lnTo>
                <a:lnTo>
                  <a:pt x="83538" y="3186909"/>
                </a:lnTo>
                <a:lnTo>
                  <a:pt x="94108" y="3195557"/>
                </a:lnTo>
                <a:lnTo>
                  <a:pt x="100835" y="3195557"/>
                </a:lnTo>
                <a:lnTo>
                  <a:pt x="107081" y="3195557"/>
                </a:lnTo>
                <a:cubicBezTo>
                  <a:pt x="115883" y="3194731"/>
                  <a:pt x="124488" y="3192458"/>
                  <a:pt x="132546" y="3188831"/>
                </a:cubicBezTo>
                <a:lnTo>
                  <a:pt x="1464405" y="2603139"/>
                </a:lnTo>
                <a:lnTo>
                  <a:pt x="2794343" y="3187389"/>
                </a:lnTo>
                <a:cubicBezTo>
                  <a:pt x="2806408" y="3192886"/>
                  <a:pt x="2819525" y="3195673"/>
                  <a:pt x="2832781" y="3195557"/>
                </a:cubicBezTo>
                <a:lnTo>
                  <a:pt x="2832781" y="3195557"/>
                </a:lnTo>
                <a:cubicBezTo>
                  <a:pt x="2840738" y="3195413"/>
                  <a:pt x="2848646" y="3194284"/>
                  <a:pt x="2856324" y="3192194"/>
                </a:cubicBezTo>
                <a:lnTo>
                  <a:pt x="2863050" y="3192194"/>
                </a:lnTo>
                <a:cubicBezTo>
                  <a:pt x="2869152" y="3189878"/>
                  <a:pt x="2875096" y="3187149"/>
                  <a:pt x="2880828" y="3184026"/>
                </a:cubicBezTo>
                <a:lnTo>
                  <a:pt x="2885152" y="3181143"/>
                </a:lnTo>
                <a:cubicBezTo>
                  <a:pt x="2891437" y="3177184"/>
                  <a:pt x="2897240" y="3172509"/>
                  <a:pt x="2902449" y="3167210"/>
                </a:cubicBezTo>
                <a:lnTo>
                  <a:pt x="2902449" y="3167210"/>
                </a:lnTo>
                <a:cubicBezTo>
                  <a:pt x="2906196" y="3162516"/>
                  <a:pt x="2909569" y="3157533"/>
                  <a:pt x="2912539" y="3152315"/>
                </a:cubicBezTo>
                <a:cubicBezTo>
                  <a:pt x="2914633" y="3149221"/>
                  <a:pt x="2916560" y="3146012"/>
                  <a:pt x="2918304" y="3142706"/>
                </a:cubicBezTo>
                <a:cubicBezTo>
                  <a:pt x="2918304" y="3142706"/>
                  <a:pt x="2918304" y="3142706"/>
                  <a:pt x="2918304" y="3142706"/>
                </a:cubicBezTo>
                <a:cubicBezTo>
                  <a:pt x="2921552" y="3135350"/>
                  <a:pt x="2923815" y="3127595"/>
                  <a:pt x="2925031" y="3119643"/>
                </a:cubicBezTo>
                <a:cubicBezTo>
                  <a:pt x="2925031" y="3119643"/>
                  <a:pt x="2925031" y="3116280"/>
                  <a:pt x="2925031" y="3114358"/>
                </a:cubicBezTo>
                <a:cubicBezTo>
                  <a:pt x="2928048" y="3105061"/>
                  <a:pt x="2929350" y="3095293"/>
                  <a:pt x="2928875" y="3085530"/>
                </a:cubicBezTo>
                <a:close/>
                <a:moveTo>
                  <a:pt x="2112078" y="1905979"/>
                </a:moveTo>
                <a:lnTo>
                  <a:pt x="1626804" y="1577819"/>
                </a:lnTo>
                <a:lnTo>
                  <a:pt x="1860792" y="1417823"/>
                </a:lnTo>
                <a:close/>
                <a:moveTo>
                  <a:pt x="1463445" y="643307"/>
                </a:moveTo>
                <a:lnTo>
                  <a:pt x="1772386" y="1244373"/>
                </a:lnTo>
                <a:lnTo>
                  <a:pt x="1456237" y="1462026"/>
                </a:lnTo>
                <a:lnTo>
                  <a:pt x="1167956" y="1269838"/>
                </a:lnTo>
                <a:cubicBezTo>
                  <a:pt x="1161700" y="1265476"/>
                  <a:pt x="1154921" y="1261925"/>
                  <a:pt x="1147776" y="1259268"/>
                </a:cubicBezTo>
                <a:close/>
                <a:moveTo>
                  <a:pt x="1060812" y="1426951"/>
                </a:moveTo>
                <a:lnTo>
                  <a:pt x="1286152" y="1579260"/>
                </a:lnTo>
                <a:lnTo>
                  <a:pt x="814812" y="1902616"/>
                </a:lnTo>
                <a:close/>
                <a:moveTo>
                  <a:pt x="303112" y="2902952"/>
                </a:moveTo>
                <a:lnTo>
                  <a:pt x="642323" y="2241827"/>
                </a:lnTo>
                <a:lnTo>
                  <a:pt x="1225132" y="2497917"/>
                </a:lnTo>
                <a:close/>
                <a:moveTo>
                  <a:pt x="840757" y="2119307"/>
                </a:moveTo>
                <a:lnTo>
                  <a:pt x="1457198" y="1695053"/>
                </a:lnTo>
                <a:lnTo>
                  <a:pt x="2085652" y="2120268"/>
                </a:lnTo>
                <a:lnTo>
                  <a:pt x="1464405" y="2393175"/>
                </a:lnTo>
                <a:close/>
                <a:moveTo>
                  <a:pt x="2474351" y="2837128"/>
                </a:moveTo>
                <a:lnTo>
                  <a:pt x="1703199" y="2498397"/>
                </a:lnTo>
                <a:lnTo>
                  <a:pt x="2285046" y="2242788"/>
                </a:lnTo>
                <a:lnTo>
                  <a:pt x="2623777" y="2902471"/>
                </a:lnTo>
                <a:close/>
              </a:path>
            </a:pathLst>
          </a:custGeom>
          <a:solidFill>
            <a:srgbClr val="00AAF4"/>
          </a:solidFill>
          <a:ln w="480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4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5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282784" y="270713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746622" y="-51602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360732" y="224619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990945" y="4886855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0103119" y="968112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3112909" y="623418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401755" y="3458506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233391" y="6144740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6552299" y="4717214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RADIOS TUNE TO SPECIFIC CHANNEL FREQUENCIES, DOCSIS DEVICES WORK IN A SIMILAR WAY.</a:t>
            </a:r>
          </a:p>
        </p:txBody>
      </p:sp>
      <p:pic>
        <p:nvPicPr>
          <p:cNvPr id="35" name="Graphic 34" descr="Radio">
            <a:extLst>
              <a:ext uri="{FF2B5EF4-FFF2-40B4-BE49-F238E27FC236}">
                <a16:creationId xmlns:a16="http://schemas.microsoft.com/office/drawing/2014/main" id="{E2F13442-7B17-423F-92C7-9626B17E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168" y="1433750"/>
            <a:ext cx="4972346" cy="49723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C08E66-1232-4208-97AC-BF04111C7F02}"/>
              </a:ext>
            </a:extLst>
          </p:cNvPr>
          <p:cNvCxnSpPr>
            <a:cxnSpLocks/>
          </p:cNvCxnSpPr>
          <p:nvPr/>
        </p:nvCxnSpPr>
        <p:spPr>
          <a:xfrm>
            <a:off x="7191912" y="3794107"/>
            <a:ext cx="3314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F6C98B7-A8B8-4BD0-ADB2-DB4FC4ADAE9B}"/>
              </a:ext>
            </a:extLst>
          </p:cNvPr>
          <p:cNvSpPr/>
          <p:nvPr/>
        </p:nvSpPr>
        <p:spPr>
          <a:xfrm>
            <a:off x="7260493" y="3834669"/>
            <a:ext cx="45719" cy="29893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B73F59DD-F078-4C3C-A3FE-5D4CC2844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653" y="1687680"/>
            <a:ext cx="4891853" cy="48918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775A0BD-8CA3-45CD-8656-BFAEF19B214F}"/>
              </a:ext>
            </a:extLst>
          </p:cNvPr>
          <p:cNvSpPr/>
          <p:nvPr/>
        </p:nvSpPr>
        <p:spPr>
          <a:xfrm>
            <a:off x="2438400" y="5190810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8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2463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5AF51838-5572-4F23-8028-85435772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47810" y="-4843383"/>
            <a:ext cx="15187935" cy="15187935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D3A6074-BEE6-4F44-BE1D-45E1E2F3C143}"/>
              </a:ext>
            </a:extLst>
          </p:cNvPr>
          <p:cNvSpPr/>
          <p:nvPr/>
        </p:nvSpPr>
        <p:spPr>
          <a:xfrm>
            <a:off x="5046933" y="6102991"/>
            <a:ext cx="946325" cy="946325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008986" y="668961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784214" y="276592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066788" y="-6562165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65958" y="571709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1805318" y="-78856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395869" y="622170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558572" y="71768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4104274" y="91047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4161084" y="767069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938995" y="3796162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4714997" y="867597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7047696" y="503969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Analog signal is then converted to it’s digital counterpart.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CB9E13-6081-495A-8432-836EC9B94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214871"/>
              </p:ext>
            </p:extLst>
          </p:nvPr>
        </p:nvGraphicFramePr>
        <p:xfrm>
          <a:off x="6258865" y="1509505"/>
          <a:ext cx="5602544" cy="40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F48270-F0F0-4E34-B3B3-A35891B8F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617621"/>
              </p:ext>
            </p:extLst>
          </p:nvPr>
        </p:nvGraphicFramePr>
        <p:xfrm>
          <a:off x="231414" y="2167485"/>
          <a:ext cx="5491058" cy="318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8D8F2-E310-4284-8730-8BD70849A0E8}"/>
              </a:ext>
            </a:extLst>
          </p:cNvPr>
          <p:cNvSpPr txBox="1"/>
          <p:nvPr/>
        </p:nvSpPr>
        <p:spPr>
          <a:xfrm>
            <a:off x="691098" y="54819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D258"/>
                </a:solidFill>
              </a:rPr>
              <a:t>ANALOG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288F1-1F04-4825-BA49-87BA2B33F69F}"/>
              </a:ext>
            </a:extLst>
          </p:cNvPr>
          <p:cNvSpPr txBox="1"/>
          <p:nvPr/>
        </p:nvSpPr>
        <p:spPr>
          <a:xfrm>
            <a:off x="7357183" y="55388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AAF4"/>
                </a:solidFill>
              </a:rPr>
              <a:t>DIGITAL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63F8A63-5E2D-48C0-A96F-46B1002D7762}"/>
              </a:ext>
            </a:extLst>
          </p:cNvPr>
          <p:cNvSpPr/>
          <p:nvPr/>
        </p:nvSpPr>
        <p:spPr>
          <a:xfrm rot="5400000">
            <a:off x="5277138" y="3434592"/>
            <a:ext cx="1434829" cy="647768"/>
          </a:xfrm>
          <a:prstGeom prst="triangle">
            <a:avLst/>
          </a:prstGeom>
          <a:solidFill>
            <a:srgbClr val="02D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7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5AF51838-5572-4F23-8028-85435772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47810" y="-4843383"/>
            <a:ext cx="15187935" cy="15187935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D3A6074-BEE6-4F44-BE1D-45E1E2F3C143}"/>
              </a:ext>
            </a:extLst>
          </p:cNvPr>
          <p:cNvSpPr/>
          <p:nvPr/>
        </p:nvSpPr>
        <p:spPr>
          <a:xfrm>
            <a:off x="5046933" y="6102991"/>
            <a:ext cx="946325" cy="946325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008986" y="668961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784214" y="276592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066788" y="-6562165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65958" y="571709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1805318" y="-78856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395869" y="622170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558572" y="71768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4104274" y="91047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4161084" y="767069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938995" y="3796162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4714997" y="867597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7047696" y="503969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A bad signal means poor conversion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CB9E13-6081-495A-8432-836EC9B94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587403"/>
              </p:ext>
            </p:extLst>
          </p:nvPr>
        </p:nvGraphicFramePr>
        <p:xfrm>
          <a:off x="6258865" y="1509505"/>
          <a:ext cx="5602544" cy="40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F48270-F0F0-4E34-B3B3-A35891B8F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34528"/>
              </p:ext>
            </p:extLst>
          </p:nvPr>
        </p:nvGraphicFramePr>
        <p:xfrm>
          <a:off x="231414" y="2167485"/>
          <a:ext cx="5491058" cy="318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8D8F2-E310-4284-8730-8BD70849A0E8}"/>
              </a:ext>
            </a:extLst>
          </p:cNvPr>
          <p:cNvSpPr txBox="1"/>
          <p:nvPr/>
        </p:nvSpPr>
        <p:spPr>
          <a:xfrm>
            <a:off x="691098" y="54819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D258"/>
                </a:solidFill>
              </a:rPr>
              <a:t>ANALOG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288F1-1F04-4825-BA49-87BA2B33F69F}"/>
              </a:ext>
            </a:extLst>
          </p:cNvPr>
          <p:cNvSpPr txBox="1"/>
          <p:nvPr/>
        </p:nvSpPr>
        <p:spPr>
          <a:xfrm>
            <a:off x="7357183" y="55388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AAF4"/>
                </a:solidFill>
              </a:rPr>
              <a:t>DIGITAL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63F8A63-5E2D-48C0-A96F-46B1002D7762}"/>
              </a:ext>
            </a:extLst>
          </p:cNvPr>
          <p:cNvSpPr/>
          <p:nvPr/>
        </p:nvSpPr>
        <p:spPr>
          <a:xfrm rot="5400000">
            <a:off x="5277138" y="3434592"/>
            <a:ext cx="1434829" cy="647768"/>
          </a:xfrm>
          <a:prstGeom prst="triangle">
            <a:avLst/>
          </a:prstGeom>
          <a:solidFill>
            <a:srgbClr val="02D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89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975822" y="-354058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89915" y="0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PHYSICAL PLANT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ECDCFF1-1D02-4155-A29B-67C50927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69887" y="3115056"/>
            <a:ext cx="1966553" cy="196655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2DCDC52-5260-4337-B435-85DE79B49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352" y="2865417"/>
            <a:ext cx="2240280" cy="224028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8FDCABD-C934-4BA6-8B3B-8BAF9EFB358D}"/>
              </a:ext>
            </a:extLst>
          </p:cNvPr>
          <p:cNvGrpSpPr/>
          <p:nvPr/>
        </p:nvGrpSpPr>
        <p:grpSpPr>
          <a:xfrm>
            <a:off x="7040878" y="3643521"/>
            <a:ext cx="2328672" cy="1709927"/>
            <a:chOff x="2310382" y="3643521"/>
            <a:chExt cx="2328672" cy="1709927"/>
          </a:xfrm>
        </p:grpSpPr>
        <p:pic>
          <p:nvPicPr>
            <p:cNvPr id="53" name="Graphic 52" descr="House">
              <a:extLst>
                <a:ext uri="{FF2B5EF4-FFF2-40B4-BE49-F238E27FC236}">
                  <a16:creationId xmlns:a16="http://schemas.microsoft.com/office/drawing/2014/main" id="{8DC41919-9DB3-433E-B267-31EAF5B2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0382" y="4215383"/>
              <a:ext cx="1018033" cy="1018033"/>
            </a:xfrm>
            <a:prstGeom prst="rect">
              <a:avLst/>
            </a:prstGeom>
          </p:spPr>
        </p:pic>
        <p:pic>
          <p:nvPicPr>
            <p:cNvPr id="54" name="Graphic 53" descr="House">
              <a:extLst>
                <a:ext uri="{FF2B5EF4-FFF2-40B4-BE49-F238E27FC236}">
                  <a16:creationId xmlns:a16="http://schemas.microsoft.com/office/drawing/2014/main" id="{1B57314B-C196-4393-961E-D1038A634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9103" y="4093465"/>
              <a:ext cx="1139951" cy="113995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A6357CC-9AB3-40E0-B9FA-E2BB27AD21A5}"/>
                </a:ext>
              </a:extLst>
            </p:cNvPr>
            <p:cNvGrpSpPr/>
            <p:nvPr/>
          </p:nvGrpSpPr>
          <p:grpSpPr>
            <a:xfrm>
              <a:off x="2370672" y="3643521"/>
              <a:ext cx="1709927" cy="1709927"/>
              <a:chOff x="2370672" y="3643521"/>
              <a:chExt cx="1709927" cy="170992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A78D051-6021-4B22-B3FF-2F288F28A5BE}"/>
                  </a:ext>
                </a:extLst>
              </p:cNvPr>
              <p:cNvSpPr/>
              <p:nvPr/>
            </p:nvSpPr>
            <p:spPr>
              <a:xfrm>
                <a:off x="2731008" y="4632964"/>
                <a:ext cx="938783" cy="455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Graphic 82" descr="House">
                <a:extLst>
                  <a:ext uri="{FF2B5EF4-FFF2-40B4-BE49-F238E27FC236}">
                    <a16:creationId xmlns:a16="http://schemas.microsoft.com/office/drawing/2014/main" id="{311E8D26-6781-4935-B818-E3B47660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70672" y="3643521"/>
                <a:ext cx="1709927" cy="1709927"/>
              </a:xfrm>
              <a:prstGeom prst="rect">
                <a:avLst/>
              </a:prstGeom>
            </p:spPr>
          </p:pic>
        </p:grpSp>
      </p:grpSp>
      <p:pic>
        <p:nvPicPr>
          <p:cNvPr id="84" name="Graphic 83" descr="House">
            <a:extLst>
              <a:ext uri="{FF2B5EF4-FFF2-40B4-BE49-F238E27FC236}">
                <a16:creationId xmlns:a16="http://schemas.microsoft.com/office/drawing/2014/main" id="{EFD04951-AC46-47A8-9121-C69906669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" y="3435096"/>
            <a:ext cx="1895856" cy="18958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CF6D588-E9DC-449C-AF02-8950CDA5CEFF}"/>
              </a:ext>
            </a:extLst>
          </p:cNvPr>
          <p:cNvCxnSpPr>
            <a:cxnSpLocks/>
          </p:cNvCxnSpPr>
          <p:nvPr/>
        </p:nvCxnSpPr>
        <p:spPr>
          <a:xfrm>
            <a:off x="-115824" y="5129784"/>
            <a:ext cx="12307824" cy="0"/>
          </a:xfrm>
          <a:prstGeom prst="line">
            <a:avLst/>
          </a:prstGeom>
          <a:ln w="7620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86" descr="Streetlight">
            <a:extLst>
              <a:ext uri="{FF2B5EF4-FFF2-40B4-BE49-F238E27FC236}">
                <a16:creationId xmlns:a16="http://schemas.microsoft.com/office/drawing/2014/main" id="{649AF2A1-4F8F-4987-AC02-ACEE6B6F07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7457" y="3700272"/>
            <a:ext cx="1510284" cy="151028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8C7BAD2-B9CB-4F59-82B6-BD435CD1226D}"/>
              </a:ext>
            </a:extLst>
          </p:cNvPr>
          <p:cNvGrpSpPr/>
          <p:nvPr/>
        </p:nvGrpSpPr>
        <p:grpSpPr>
          <a:xfrm>
            <a:off x="3071067" y="4943856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C82AB873-16B0-4688-99B1-EE7723C4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00FE114D-CD7F-4C3D-8A31-8ED2A5AC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52063F-05C7-42FE-92DF-896D7FA62042}"/>
              </a:ext>
            </a:extLst>
          </p:cNvPr>
          <p:cNvGrpSpPr/>
          <p:nvPr/>
        </p:nvGrpSpPr>
        <p:grpSpPr>
          <a:xfrm>
            <a:off x="2344556" y="4943856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3B43A26-A1A5-40A4-B494-8AA9E19E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F5B6A6E2-43D3-488A-9BC1-E39D5ACD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F7BB6C-534B-4237-8C9C-323E42E66629}"/>
              </a:ext>
            </a:extLst>
          </p:cNvPr>
          <p:cNvGrpSpPr/>
          <p:nvPr/>
        </p:nvGrpSpPr>
        <p:grpSpPr>
          <a:xfrm>
            <a:off x="1609951" y="4940808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D9BEB808-382E-4FB9-ADB1-0EA0DF67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F4502D66-23A5-4382-A936-8AA75E8E5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C64FFFA-E936-4389-B308-2BB36B5EDCEA}"/>
              </a:ext>
            </a:extLst>
          </p:cNvPr>
          <p:cNvGrpSpPr/>
          <p:nvPr/>
        </p:nvGrpSpPr>
        <p:grpSpPr>
          <a:xfrm>
            <a:off x="-98764" y="4940808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BEECE88-0E2F-4B95-986D-3B8AFE59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E525265E-6FAC-4802-9285-8C7C91C28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FECF05-FBA7-4A13-8607-7CCF6BCFB375}"/>
              </a:ext>
            </a:extLst>
          </p:cNvPr>
          <p:cNvGrpSpPr/>
          <p:nvPr/>
        </p:nvGrpSpPr>
        <p:grpSpPr>
          <a:xfrm>
            <a:off x="5413624" y="2122641"/>
            <a:ext cx="1572386" cy="3041759"/>
            <a:chOff x="5123543" y="1554537"/>
            <a:chExt cx="1901735" cy="367887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753E76-184D-48D6-86BB-653EDA9A6726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7AF54B-6170-4AAA-83A2-1E8AB1AEE954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4FE8ADBF-DF1A-473D-BB56-D1389EFA1E33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B8F62AB-BB6D-4845-B56C-E19FF1791E11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541B753-4ACF-4454-B516-B85532B2BCB2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FE97C33-932C-4C0A-ADAA-B08EC5E08699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2BA3EB0-A357-4C61-8C81-DF1D53FD631F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2C1B2A2-C23F-42F8-9250-3CE31F0B660C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A86DE2-A0FE-4336-9A0D-65039A547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9C07C33-C215-487F-AF6B-B3864D8EBB38}"/>
              </a:ext>
            </a:extLst>
          </p:cNvPr>
          <p:cNvGrpSpPr/>
          <p:nvPr/>
        </p:nvGrpSpPr>
        <p:grpSpPr>
          <a:xfrm>
            <a:off x="9717566" y="2070441"/>
            <a:ext cx="1572386" cy="3041759"/>
            <a:chOff x="5123543" y="1554537"/>
            <a:chExt cx="1901735" cy="3678879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7E33FE-9343-49AE-9C67-8DBF0FD11F7D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10C644A1-35E5-4D84-A031-EBFF9255ECED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1A8A812-1A3D-493F-9964-5EF1039504EF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D630284-6C2C-4BD8-9138-5C2C71CA9691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DF2FAAB-3609-4030-BAC6-6D829929247D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3A4A9399-F74E-4584-9786-F5063D2A71F2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CB58BA2B-14AE-4FF2-AA77-6AD5CCC303CE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183A3EC-B986-421A-AD42-9390ED8DEC4B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397246D-4507-4F4D-99CF-005B97E07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24AA778-9EE5-4EDC-AC18-E16C47CE764F}"/>
              </a:ext>
            </a:extLst>
          </p:cNvPr>
          <p:cNvGrpSpPr/>
          <p:nvPr/>
        </p:nvGrpSpPr>
        <p:grpSpPr>
          <a:xfrm>
            <a:off x="13814676" y="2135166"/>
            <a:ext cx="1572386" cy="3041759"/>
            <a:chOff x="5123543" y="1554537"/>
            <a:chExt cx="1901735" cy="367887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D4E55269-5CC3-4305-A762-5A59DE83DDD4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053F608F-2FC0-47F1-B6AA-5D73F9A0D04A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213C637-46EB-4692-BF48-B0C9D05908E3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2B7D1BD-005F-4D11-89F5-772B4B5B0043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70E4BAB9-3414-40CD-9C38-B02197FC98FE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5F7FD08-9F5E-41B1-B310-9EE47081F1BC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9000F50-897C-4941-AA11-2D97F176B7C9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B3E03EE-E2B1-488D-8339-93748085F48A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1D366C-79E4-4C86-A5F5-60A6195BD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392A81A2-BBB9-4522-9763-A0FCC67C685D}"/>
              </a:ext>
            </a:extLst>
          </p:cNvPr>
          <p:cNvSpPr/>
          <p:nvPr/>
        </p:nvSpPr>
        <p:spPr>
          <a:xfrm rot="8284210">
            <a:off x="6407546" y="-981035"/>
            <a:ext cx="4165606" cy="3741501"/>
          </a:xfrm>
          <a:prstGeom prst="arc">
            <a:avLst/>
          </a:prstGeom>
          <a:ln w="28575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F3B19428-67F1-487E-AF87-A5662D46DAA8}"/>
              </a:ext>
            </a:extLst>
          </p:cNvPr>
          <p:cNvSpPr/>
          <p:nvPr/>
        </p:nvSpPr>
        <p:spPr>
          <a:xfrm rot="8284210">
            <a:off x="10681899" y="-1078285"/>
            <a:ext cx="4165606" cy="3741501"/>
          </a:xfrm>
          <a:prstGeom prst="arc">
            <a:avLst/>
          </a:prstGeom>
          <a:ln w="28575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D7DB36-1161-4045-B11B-878F82129219}"/>
              </a:ext>
            </a:extLst>
          </p:cNvPr>
          <p:cNvGrpSpPr/>
          <p:nvPr/>
        </p:nvGrpSpPr>
        <p:grpSpPr>
          <a:xfrm>
            <a:off x="980525" y="-704596"/>
            <a:ext cx="13822184" cy="6353703"/>
            <a:chOff x="966410" y="-685116"/>
            <a:chExt cx="13822184" cy="635370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4E90BB1-9D2C-4659-99B0-3A5AAC078144}"/>
                </a:ext>
              </a:extLst>
            </p:cNvPr>
            <p:cNvGrpSpPr/>
            <p:nvPr/>
          </p:nvGrpSpPr>
          <p:grpSpPr>
            <a:xfrm>
              <a:off x="966410" y="5205190"/>
              <a:ext cx="3048466" cy="463397"/>
              <a:chOff x="966410" y="5205190"/>
              <a:chExt cx="3048466" cy="463397"/>
            </a:xfrm>
          </p:grpSpPr>
          <p:sp>
            <p:nvSpPr>
              <p:cNvPr id="110" name="Left Bracket 109">
                <a:extLst>
                  <a:ext uri="{FF2B5EF4-FFF2-40B4-BE49-F238E27FC236}">
                    <a16:creationId xmlns:a16="http://schemas.microsoft.com/office/drawing/2014/main" id="{CA24DFB6-E817-4FB6-897B-C95F90E6C766}"/>
                  </a:ext>
                </a:extLst>
              </p:cNvPr>
              <p:cNvSpPr/>
              <p:nvPr/>
            </p:nvSpPr>
            <p:spPr>
              <a:xfrm rot="16200000">
                <a:off x="2255495" y="4001008"/>
                <a:ext cx="457200" cy="2877957"/>
              </a:xfrm>
              <a:prstGeom prst="leftBracket">
                <a:avLst/>
              </a:prstGeom>
              <a:ln w="38100">
                <a:solidFill>
                  <a:srgbClr val="00D2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Arrow: Pentagon 110">
                <a:extLst>
                  <a:ext uri="{FF2B5EF4-FFF2-40B4-BE49-F238E27FC236}">
                    <a16:creationId xmlns:a16="http://schemas.microsoft.com/office/drawing/2014/main" id="{0DB7F4A0-A58D-4052-8A9E-C1D5F477DBD2}"/>
                  </a:ext>
                </a:extLst>
              </p:cNvPr>
              <p:cNvSpPr/>
              <p:nvPr/>
            </p:nvSpPr>
            <p:spPr>
              <a:xfrm rot="16200000">
                <a:off x="3842153" y="5217414"/>
                <a:ext cx="177577" cy="167869"/>
              </a:xfrm>
              <a:prstGeom prst="homePlate">
                <a:avLst/>
              </a:prstGeom>
              <a:solidFill>
                <a:srgbClr val="00D258"/>
              </a:solidFill>
              <a:ln>
                <a:solidFill>
                  <a:srgbClr val="00D2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row: Pentagon 111">
                <a:extLst>
                  <a:ext uri="{FF2B5EF4-FFF2-40B4-BE49-F238E27FC236}">
                    <a16:creationId xmlns:a16="http://schemas.microsoft.com/office/drawing/2014/main" id="{34737358-7A2E-46C3-B03B-D0667008C3B7}"/>
                  </a:ext>
                </a:extLst>
              </p:cNvPr>
              <p:cNvSpPr/>
              <p:nvPr/>
            </p:nvSpPr>
            <p:spPr>
              <a:xfrm rot="16200000">
                <a:off x="961556" y="5210044"/>
                <a:ext cx="177577" cy="167869"/>
              </a:xfrm>
              <a:prstGeom prst="homePlate">
                <a:avLst/>
              </a:prstGeom>
              <a:solidFill>
                <a:srgbClr val="00D258"/>
              </a:solidFill>
              <a:ln>
                <a:solidFill>
                  <a:srgbClr val="00D2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6401FA-3D4C-4CE1-A0EE-FBDC3418E9D8}"/>
                </a:ext>
              </a:extLst>
            </p:cNvPr>
            <p:cNvSpPr/>
            <p:nvPr/>
          </p:nvSpPr>
          <p:spPr>
            <a:xfrm>
              <a:off x="3831834" y="4771821"/>
              <a:ext cx="201051" cy="385307"/>
            </a:xfrm>
            <a:prstGeom prst="roundRect">
              <a:avLst/>
            </a:prstGeom>
            <a:solidFill>
              <a:srgbClr val="00D258"/>
            </a:solidFill>
            <a:ln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F0D56FF-E4B3-426A-A3B3-99354397C8C8}"/>
                </a:ext>
              </a:extLst>
            </p:cNvPr>
            <p:cNvSpPr/>
            <p:nvPr/>
          </p:nvSpPr>
          <p:spPr>
            <a:xfrm rot="8284210">
              <a:off x="6233100" y="-685116"/>
              <a:ext cx="4480297" cy="3965485"/>
            </a:xfrm>
            <a:prstGeom prst="arc">
              <a:avLst>
                <a:gd name="adj1" fmla="val 16200000"/>
                <a:gd name="adj2" fmla="val 21441971"/>
              </a:avLst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5BF34859-3E0E-4ADC-A4F9-2FD43CB6DDFC}"/>
                </a:ext>
              </a:extLst>
            </p:cNvPr>
            <p:cNvSpPr/>
            <p:nvPr/>
          </p:nvSpPr>
          <p:spPr>
            <a:xfrm rot="8284210">
              <a:off x="10622988" y="-482180"/>
              <a:ext cx="4165606" cy="3741501"/>
            </a:xfrm>
            <a:prstGeom prst="arc">
              <a:avLst/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EAC996AE-8559-4D68-91C5-4DE475D5919F}"/>
                </a:ext>
              </a:extLst>
            </p:cNvPr>
            <p:cNvSpPr/>
            <p:nvPr/>
          </p:nvSpPr>
          <p:spPr>
            <a:xfrm rot="8284210" flipV="1">
              <a:off x="3242635" y="2710193"/>
              <a:ext cx="5133669" cy="714212"/>
            </a:xfrm>
            <a:prstGeom prst="arc">
              <a:avLst/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DE74EBE-9597-4BE9-A889-5341567B3830}"/>
                </a:ext>
              </a:extLst>
            </p:cNvPr>
            <p:cNvSpPr/>
            <p:nvPr/>
          </p:nvSpPr>
          <p:spPr>
            <a:xfrm>
              <a:off x="9957539" y="3108290"/>
              <a:ext cx="446020" cy="687524"/>
            </a:xfrm>
            <a:prstGeom prst="roundRect">
              <a:avLst>
                <a:gd name="adj" fmla="val 19921"/>
              </a:avLst>
            </a:prstGeom>
            <a:solidFill>
              <a:srgbClr val="00D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569732A2-5ED3-4373-A63C-FCE5E84885CF}"/>
                </a:ext>
              </a:extLst>
            </p:cNvPr>
            <p:cNvSpPr/>
            <p:nvPr/>
          </p:nvSpPr>
          <p:spPr>
            <a:xfrm>
              <a:off x="6436274" y="2839058"/>
              <a:ext cx="446020" cy="168732"/>
            </a:xfrm>
            <a:prstGeom prst="roundRect">
              <a:avLst>
                <a:gd name="adj" fmla="val 19921"/>
              </a:avLst>
            </a:prstGeom>
            <a:solidFill>
              <a:srgbClr val="00D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E3DC1EE6-C3FB-4844-A473-E3A926181FF1}"/>
                </a:ext>
              </a:extLst>
            </p:cNvPr>
            <p:cNvSpPr/>
            <p:nvPr/>
          </p:nvSpPr>
          <p:spPr>
            <a:xfrm rot="8284210" flipH="1">
              <a:off x="5127952" y="1731009"/>
              <a:ext cx="1767777" cy="3838319"/>
            </a:xfrm>
            <a:prstGeom prst="arc">
              <a:avLst>
                <a:gd name="adj1" fmla="val 16200000"/>
                <a:gd name="adj2" fmla="val 219274"/>
              </a:avLst>
            </a:prstGeom>
            <a:ln w="28575">
              <a:solidFill>
                <a:srgbClr val="00D258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AE11BC68-86AE-44C2-A9CF-ADC8B8DBD41C}"/>
                </a:ext>
              </a:extLst>
            </p:cNvPr>
            <p:cNvSpPr/>
            <p:nvPr/>
          </p:nvSpPr>
          <p:spPr>
            <a:xfrm rot="8284210">
              <a:off x="9550695" y="688412"/>
              <a:ext cx="1495097" cy="3032447"/>
            </a:xfrm>
            <a:prstGeom prst="arc">
              <a:avLst>
                <a:gd name="adj1" fmla="val 18530674"/>
                <a:gd name="adj2" fmla="val 21441971"/>
              </a:avLst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AC1402-8C36-4F35-B7BF-014A3F07E4B4}"/>
              </a:ext>
            </a:extLst>
          </p:cNvPr>
          <p:cNvGrpSpPr/>
          <p:nvPr/>
        </p:nvGrpSpPr>
        <p:grpSpPr>
          <a:xfrm rot="16200000">
            <a:off x="3273107" y="3484264"/>
            <a:ext cx="1301530" cy="1140613"/>
            <a:chOff x="5933740" y="4569038"/>
            <a:chExt cx="2544702" cy="20771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34969B5-5A27-4ADB-9F09-D6AE2CF31537}"/>
                </a:ext>
              </a:extLst>
            </p:cNvPr>
            <p:cNvSpPr/>
            <p:nvPr/>
          </p:nvSpPr>
          <p:spPr>
            <a:xfrm>
              <a:off x="7438948" y="4569042"/>
              <a:ext cx="1039494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8CCA63-4327-4DDD-A354-72EC928E4724}"/>
                </a:ext>
              </a:extLst>
            </p:cNvPr>
            <p:cNvSpPr txBox="1"/>
            <p:nvPr/>
          </p:nvSpPr>
          <p:spPr>
            <a:xfrm rot="5400000">
              <a:off x="6897008" y="5162266"/>
              <a:ext cx="2047417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tap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A034265B-C20D-4CC3-B8AB-455D4947D7F3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38D3AA-A11D-4D7C-90DC-E7BE1F9C9CAD}"/>
              </a:ext>
            </a:extLst>
          </p:cNvPr>
          <p:cNvGrpSpPr/>
          <p:nvPr/>
        </p:nvGrpSpPr>
        <p:grpSpPr>
          <a:xfrm rot="16200000">
            <a:off x="9482984" y="1753815"/>
            <a:ext cx="1372867" cy="1146722"/>
            <a:chOff x="5933740" y="4557913"/>
            <a:chExt cx="2684178" cy="20883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F125EB-EBD0-455A-B903-B81FC105ECA7}"/>
                </a:ext>
              </a:extLst>
            </p:cNvPr>
            <p:cNvSpPr/>
            <p:nvPr/>
          </p:nvSpPr>
          <p:spPr>
            <a:xfrm>
              <a:off x="7438949" y="4569041"/>
              <a:ext cx="1178969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7401B4-3271-4F07-9683-199D0031F72B}"/>
                </a:ext>
              </a:extLst>
            </p:cNvPr>
            <p:cNvSpPr txBox="1"/>
            <p:nvPr/>
          </p:nvSpPr>
          <p:spPr>
            <a:xfrm rot="5400000">
              <a:off x="7010818" y="5136229"/>
              <a:ext cx="2059261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amp</a:t>
              </a:r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96D7B5A3-4BE5-49E4-B0D5-A7A8DB60AB66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EA014BE-370F-4052-8C3C-B72F00E36240}"/>
              </a:ext>
            </a:extLst>
          </p:cNvPr>
          <p:cNvGrpSpPr/>
          <p:nvPr/>
        </p:nvGrpSpPr>
        <p:grpSpPr>
          <a:xfrm rot="16200000">
            <a:off x="6333904" y="1154868"/>
            <a:ext cx="1249728" cy="1725538"/>
            <a:chOff x="5933740" y="4550075"/>
            <a:chExt cx="2443421" cy="20961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27D8F89-B8E8-4AE9-8E52-508B658BBE1A}"/>
                </a:ext>
              </a:extLst>
            </p:cNvPr>
            <p:cNvSpPr/>
            <p:nvPr/>
          </p:nvSpPr>
          <p:spPr>
            <a:xfrm>
              <a:off x="7438949" y="4569040"/>
              <a:ext cx="938212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F879F60-F1D3-4103-B5DD-06F871F9C8C2}"/>
                </a:ext>
              </a:extLst>
            </p:cNvPr>
            <p:cNvSpPr txBox="1"/>
            <p:nvPr/>
          </p:nvSpPr>
          <p:spPr>
            <a:xfrm rot="5400000">
              <a:off x="6837487" y="5133067"/>
              <a:ext cx="2068614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splitter</a:t>
              </a:r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8994FA7-2A90-496E-B861-AC93CBC87FFB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99D80C-8DCE-4D34-8A68-05E9AD126ACA}"/>
              </a:ext>
            </a:extLst>
          </p:cNvPr>
          <p:cNvSpPr txBox="1"/>
          <p:nvPr/>
        </p:nvSpPr>
        <p:spPr>
          <a:xfrm>
            <a:off x="427632" y="846221"/>
            <a:ext cx="99706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…and map the clusters to network elements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7FE742-B4E4-49B0-ABCB-402D6A5F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" y="1369441"/>
            <a:ext cx="12261915" cy="6161498"/>
          </a:xfrm>
          <a:prstGeom prst="rect">
            <a:avLst/>
          </a:prstGeom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91523" y="-6052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PHYSICAL NETWORK</a:t>
            </a:r>
          </a:p>
        </p:txBody>
      </p:sp>
    </p:spTree>
    <p:extLst>
      <p:ext uri="{BB962C8B-B14F-4D97-AF65-F5344CB8AC3E}">
        <p14:creationId xmlns:p14="http://schemas.microsoft.com/office/powerpoint/2010/main" val="3190960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Radio">
            <a:extLst>
              <a:ext uri="{FF2B5EF4-FFF2-40B4-BE49-F238E27FC236}">
                <a16:creationId xmlns:a16="http://schemas.microsoft.com/office/drawing/2014/main" id="{2D217B3E-8BA3-4084-9BDB-3E921897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2232" y="-1645411"/>
            <a:ext cx="12409714" cy="124097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-5730" y="0"/>
            <a:ext cx="12197730" cy="689409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2669975C-EDE9-4A27-B5C8-D9F6A8913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579066"/>
              </p:ext>
            </p:extLst>
          </p:nvPr>
        </p:nvGraphicFramePr>
        <p:xfrm>
          <a:off x="1793707" y="3446644"/>
          <a:ext cx="8305244" cy="1637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BD4289D-64CA-4D41-B59C-AB9DD1ABFC36}"/>
              </a:ext>
            </a:extLst>
          </p:cNvPr>
          <p:cNvSpPr txBox="1"/>
          <p:nvPr/>
        </p:nvSpPr>
        <p:spPr>
          <a:xfrm>
            <a:off x="236502" y="-133765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FBC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BC5959-1E49-491C-85C2-AE1A234B31FA}"/>
              </a:ext>
            </a:extLst>
          </p:cNvPr>
          <p:cNvSpPr txBox="1"/>
          <p:nvPr/>
        </p:nvSpPr>
        <p:spPr>
          <a:xfrm>
            <a:off x="427632" y="847126"/>
            <a:ext cx="997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Full Band Capture is a sweep of the entire broadcast range visible to a device.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7D9907-05D5-438C-B1EC-51678329BDB0}"/>
              </a:ext>
            </a:extLst>
          </p:cNvPr>
          <p:cNvCxnSpPr>
            <a:cxnSpLocks/>
          </p:cNvCxnSpPr>
          <p:nvPr/>
        </p:nvCxnSpPr>
        <p:spPr>
          <a:xfrm>
            <a:off x="1826299" y="4372547"/>
            <a:ext cx="82726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8AE3A55-A377-4C95-B222-D36EC60378B3}"/>
              </a:ext>
            </a:extLst>
          </p:cNvPr>
          <p:cNvSpPr/>
          <p:nvPr/>
        </p:nvSpPr>
        <p:spPr>
          <a:xfrm>
            <a:off x="1953654" y="4559446"/>
            <a:ext cx="114103" cy="52470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5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6393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-5730" y="0"/>
            <a:ext cx="12197730" cy="689409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4289D-64CA-4D41-B59C-AB9DD1ABFC36}"/>
              </a:ext>
            </a:extLst>
          </p:cNvPr>
          <p:cNvSpPr txBox="1"/>
          <p:nvPr/>
        </p:nvSpPr>
        <p:spPr>
          <a:xfrm>
            <a:off x="236502" y="-133765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FBC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CE94DAB-BA11-4832-8D07-F22ABED5E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873374"/>
              </p:ext>
            </p:extLst>
          </p:nvPr>
        </p:nvGraphicFramePr>
        <p:xfrm>
          <a:off x="-5730" y="177698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6BC5959-1E49-491C-85C2-AE1A234B31FA}"/>
              </a:ext>
            </a:extLst>
          </p:cNvPr>
          <p:cNvSpPr txBox="1"/>
          <p:nvPr/>
        </p:nvSpPr>
        <p:spPr>
          <a:xfrm>
            <a:off x="427632" y="847126"/>
            <a:ext cx="997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IN OUR CLOSED NETWORK, WE HAVE BROADCASTS, BUT AT A MUCH LOWER POWER LEVEL.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9782D5-9834-44E4-A60F-D718FBD550BA}"/>
              </a:ext>
            </a:extLst>
          </p:cNvPr>
          <p:cNvGrpSpPr/>
          <p:nvPr/>
        </p:nvGrpSpPr>
        <p:grpSpPr>
          <a:xfrm>
            <a:off x="2032001" y="1749547"/>
            <a:ext cx="9006113" cy="4000622"/>
            <a:chOff x="2032001" y="1749547"/>
            <a:chExt cx="9006113" cy="40006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786C4B-4938-4295-A459-34EB7B64FED3}"/>
                </a:ext>
              </a:extLst>
            </p:cNvPr>
            <p:cNvGrpSpPr/>
            <p:nvPr/>
          </p:nvGrpSpPr>
          <p:grpSpPr>
            <a:xfrm>
              <a:off x="2032001" y="1749547"/>
              <a:ext cx="9006113" cy="4000622"/>
              <a:chOff x="2032001" y="1749547"/>
              <a:chExt cx="9006113" cy="40006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63B167-21BD-437A-8E6C-DF007DC68E06}"/>
                  </a:ext>
                </a:extLst>
              </p:cNvPr>
              <p:cNvSpPr/>
              <p:nvPr/>
            </p:nvSpPr>
            <p:spPr>
              <a:xfrm>
                <a:off x="9249508" y="1915886"/>
                <a:ext cx="1788606" cy="3834283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312BF69-0481-4B45-BDC0-D380D7E5711D}"/>
                  </a:ext>
                </a:extLst>
              </p:cNvPr>
              <p:cNvSpPr/>
              <p:nvPr/>
            </p:nvSpPr>
            <p:spPr>
              <a:xfrm>
                <a:off x="2572658" y="1901553"/>
                <a:ext cx="2688771" cy="3848616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5D694A6-DC37-469A-BACA-57811183FF50}"/>
                  </a:ext>
                </a:extLst>
              </p:cNvPr>
              <p:cNvGrpSpPr/>
              <p:nvPr/>
            </p:nvGrpSpPr>
            <p:grpSpPr>
              <a:xfrm>
                <a:off x="2032001" y="1901553"/>
                <a:ext cx="534928" cy="3848616"/>
                <a:chOff x="2032001" y="1901553"/>
                <a:chExt cx="534928" cy="3848616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1F0AD62-3A67-4026-99C9-7302D78B5409}"/>
                    </a:ext>
                  </a:extLst>
                </p:cNvPr>
                <p:cNvSpPr/>
                <p:nvPr/>
              </p:nvSpPr>
              <p:spPr>
                <a:xfrm>
                  <a:off x="2032001" y="1901553"/>
                  <a:ext cx="534928" cy="3848616"/>
                </a:xfrm>
                <a:prstGeom prst="rect">
                  <a:avLst/>
                </a:prstGeom>
                <a:solidFill>
                  <a:srgbClr val="FFCA08">
                    <a:alpha val="10196"/>
                  </a:srgb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6159D47-0FF6-4697-88D6-18C68D1200F9}"/>
                    </a:ext>
                  </a:extLst>
                </p:cNvPr>
                <p:cNvSpPr txBox="1"/>
                <p:nvPr/>
              </p:nvSpPr>
              <p:spPr>
                <a:xfrm rot="16200000">
                  <a:off x="1048973" y="2904187"/>
                  <a:ext cx="25009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800" b="1">
                      <a:solidFill>
                        <a:schemeClr val="accent3"/>
                      </a:solidFill>
                    </a:rPr>
                    <a:t>FM BAND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4FF1DE-77CB-4D80-9C13-51E198BB2CA0}"/>
                  </a:ext>
                </a:extLst>
              </p:cNvPr>
              <p:cNvSpPr/>
              <p:nvPr/>
            </p:nvSpPr>
            <p:spPr>
              <a:xfrm>
                <a:off x="7148146" y="1915886"/>
                <a:ext cx="1734597" cy="3834283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386527-223D-4FBB-9863-A106CB533C32}"/>
                  </a:ext>
                </a:extLst>
              </p:cNvPr>
              <p:cNvSpPr txBox="1"/>
              <p:nvPr/>
            </p:nvSpPr>
            <p:spPr>
              <a:xfrm rot="16200000">
                <a:off x="3015962" y="2406777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53BBDA-8333-4153-8CF9-D5C259F47B75}"/>
                  </a:ext>
                </a:extLst>
              </p:cNvPr>
              <p:cNvSpPr txBox="1"/>
              <p:nvPr/>
            </p:nvSpPr>
            <p:spPr>
              <a:xfrm rot="16200000">
                <a:off x="7232723" y="2314085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9B0951-65CC-4A54-8D61-37D9D6F95FAE}"/>
                  </a:ext>
                </a:extLst>
              </p:cNvPr>
              <p:cNvSpPr txBox="1"/>
              <p:nvPr/>
            </p:nvSpPr>
            <p:spPr>
              <a:xfrm rot="16200000">
                <a:off x="9337970" y="2286650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C141A1-F334-479D-B3D1-EF53B498E024}"/>
                </a:ext>
              </a:extLst>
            </p:cNvPr>
            <p:cNvSpPr/>
            <p:nvPr/>
          </p:nvSpPr>
          <p:spPr>
            <a:xfrm>
              <a:off x="8737809" y="1915303"/>
              <a:ext cx="637270" cy="3834283"/>
            </a:xfrm>
            <a:prstGeom prst="rect">
              <a:avLst/>
            </a:prstGeom>
            <a:solidFill>
              <a:srgbClr val="FFCA08">
                <a:alpha val="1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725C0-3C0D-4B21-A289-6A899C129A22}"/>
                </a:ext>
              </a:extLst>
            </p:cNvPr>
            <p:cNvSpPr txBox="1"/>
            <p:nvPr/>
          </p:nvSpPr>
          <p:spPr>
            <a:xfrm rot="16200000">
              <a:off x="7830343" y="2904186"/>
              <a:ext cx="2500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solidFill>
                    <a:schemeClr val="accent3"/>
                  </a:solidFill>
                </a:rPr>
                <a:t>4G 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19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36ABC27-260E-4237-993D-2D1CE18AF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104379"/>
              </p:ext>
            </p:extLst>
          </p:nvPr>
        </p:nvGraphicFramePr>
        <p:xfrm>
          <a:off x="-5202702" y="-2281804"/>
          <a:ext cx="58232040" cy="1024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B35EF54-9E6A-4B79-970A-0220B937D87F}"/>
              </a:ext>
            </a:extLst>
          </p:cNvPr>
          <p:cNvSpPr txBox="1"/>
          <p:nvPr/>
        </p:nvSpPr>
        <p:spPr>
          <a:xfrm>
            <a:off x="275820" y="-17977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E68FE-B917-47D9-A1E4-DD5BD67F85F1}"/>
              </a:ext>
            </a:extLst>
          </p:cNvPr>
          <p:cNvSpPr txBox="1"/>
          <p:nvPr/>
        </p:nvSpPr>
        <p:spPr>
          <a:xfrm>
            <a:off x="427632" y="847126"/>
            <a:ext cx="10468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 CAN DETECT INGRESS WHERE THERE SHOULDN’T BE BROADCASTS.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0562D5-BE8F-49D8-B9D1-301B43053651}"/>
              </a:ext>
            </a:extLst>
          </p:cNvPr>
          <p:cNvCxnSpPr>
            <a:cxnSpLocks/>
          </p:cNvCxnSpPr>
          <p:nvPr/>
        </p:nvCxnSpPr>
        <p:spPr>
          <a:xfrm flipH="1">
            <a:off x="1266092" y="4110262"/>
            <a:ext cx="1756508" cy="954107"/>
          </a:xfrm>
          <a:prstGeom prst="line">
            <a:avLst/>
          </a:prstGeom>
          <a:ln w="76200">
            <a:solidFill>
              <a:srgbClr val="00D2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A8876B-EFD0-419B-9EB2-1CA9A41CBCAA}"/>
              </a:ext>
            </a:extLst>
          </p:cNvPr>
          <p:cNvSpPr txBox="1"/>
          <p:nvPr/>
        </p:nvSpPr>
        <p:spPr>
          <a:xfrm rot="19889788">
            <a:off x="1006217" y="3848652"/>
            <a:ext cx="306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927025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917448" y="385499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341994" y="2254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735770" y="500331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942860" y="390764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5969107" y="-440711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4915110" y="-443040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477818" y="-28151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033835" y="-296954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325492" y="-244008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420290" y="-194837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3440082" y="-124488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CD0112-12FE-4865-9CA2-CE1A54A33464}"/>
              </a:ext>
            </a:extLst>
          </p:cNvPr>
          <p:cNvGrpSpPr/>
          <p:nvPr/>
        </p:nvGrpSpPr>
        <p:grpSpPr>
          <a:xfrm>
            <a:off x="673107" y="1256488"/>
            <a:ext cx="3444581" cy="3938398"/>
            <a:chOff x="673107" y="1256488"/>
            <a:chExt cx="3444581" cy="39383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1351F2-6754-4979-A443-9E68260ECA60}"/>
                </a:ext>
              </a:extLst>
            </p:cNvPr>
            <p:cNvSpPr txBox="1"/>
            <p:nvPr/>
          </p:nvSpPr>
          <p:spPr>
            <a:xfrm>
              <a:off x="673107" y="4225390"/>
              <a:ext cx="344458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Drew Milley</a:t>
              </a: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Sr. Director, Analytics</a:t>
              </a:r>
            </a:p>
          </p:txBody>
        </p:sp>
        <p:pic>
          <p:nvPicPr>
            <p:cNvPr id="1026" name="Picture 2" descr="Profile photo of Andrew Milley">
              <a:extLst>
                <a:ext uri="{FF2B5EF4-FFF2-40B4-BE49-F238E27FC236}">
                  <a16:creationId xmlns:a16="http://schemas.microsoft.com/office/drawing/2014/main" id="{BBF5B7E2-73B1-4252-BD89-23A87F18A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72" y="1256488"/>
              <a:ext cx="2743200" cy="274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30084C-6343-4274-BBF7-095122FE2472}"/>
              </a:ext>
            </a:extLst>
          </p:cNvPr>
          <p:cNvGrpSpPr/>
          <p:nvPr/>
        </p:nvGrpSpPr>
        <p:grpSpPr>
          <a:xfrm>
            <a:off x="7971588" y="1256488"/>
            <a:ext cx="3279877" cy="3926424"/>
            <a:chOff x="7971588" y="1256488"/>
            <a:chExt cx="3279877" cy="39264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9B6CC6-D130-475D-BE32-07DDBCD9D0EC}"/>
                </a:ext>
              </a:extLst>
            </p:cNvPr>
            <p:cNvSpPr txBox="1"/>
            <p:nvPr/>
          </p:nvSpPr>
          <p:spPr>
            <a:xfrm>
              <a:off x="7971588" y="4213416"/>
              <a:ext cx="3279877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Brad Demerich</a:t>
              </a: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Manager, Analytics</a:t>
              </a:r>
            </a:p>
          </p:txBody>
        </p:sp>
        <p:pic>
          <p:nvPicPr>
            <p:cNvPr id="1028" name="Picture 4" descr="profile image">
              <a:extLst>
                <a:ext uri="{FF2B5EF4-FFF2-40B4-BE49-F238E27FC236}">
                  <a16:creationId xmlns:a16="http://schemas.microsoft.com/office/drawing/2014/main" id="{76E77D46-5165-4C5D-9EBA-E85B79EA7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155" y="1256488"/>
              <a:ext cx="2743200" cy="274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547109-EF18-4ABD-AE15-14A4BFB5A799}"/>
              </a:ext>
            </a:extLst>
          </p:cNvPr>
          <p:cNvGrpSpPr/>
          <p:nvPr/>
        </p:nvGrpSpPr>
        <p:grpSpPr>
          <a:xfrm>
            <a:off x="4191552" y="1256488"/>
            <a:ext cx="3531897" cy="3926424"/>
            <a:chOff x="4191552" y="1256488"/>
            <a:chExt cx="3531897" cy="39264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1563C6-0C19-45B0-A3F3-86B1E40470EC}"/>
                </a:ext>
              </a:extLst>
            </p:cNvPr>
            <p:cNvSpPr txBox="1"/>
            <p:nvPr/>
          </p:nvSpPr>
          <p:spPr>
            <a:xfrm>
              <a:off x="4191552" y="4213416"/>
              <a:ext cx="3531897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Sarah </a:t>
              </a:r>
              <a:r>
                <a:rPr lang="en-US" sz="3200" err="1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Schroeter</a:t>
              </a:r>
              <a:endParaRPr lang="en-US" sz="320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Sr. Manager, Analytics</a:t>
              </a:r>
            </a:p>
          </p:txBody>
        </p:sp>
        <p:pic>
          <p:nvPicPr>
            <p:cNvPr id="31" name="id-04FBE217-530F-4104-9E72-1E72E4C5F612" descr="Image.jpeg">
              <a:extLst>
                <a:ext uri="{FF2B5EF4-FFF2-40B4-BE49-F238E27FC236}">
                  <a16:creationId xmlns:a16="http://schemas.microsoft.com/office/drawing/2014/main" id="{ECA8B54D-7FFB-4CF4-891E-FB982D8EC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" t="17041" r="3720" b="15600"/>
            <a:stretch/>
          </p:blipFill>
          <p:spPr bwMode="auto">
            <a:xfrm>
              <a:off x="4510808" y="1256488"/>
              <a:ext cx="2820000" cy="2743200"/>
            </a:xfrm>
            <a:prstGeom prst="ellipse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D94E2F4E-5381-4A28-932F-BCECCDA1BD6F}"/>
              </a:ext>
            </a:extLst>
          </p:cNvPr>
          <p:cNvSpPr/>
          <p:nvPr/>
        </p:nvSpPr>
        <p:spPr>
          <a:xfrm>
            <a:off x="-9657724" y="-5482320"/>
            <a:ext cx="8940438" cy="8940438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00F1-DDA8-4C34-948B-24805A530651}"/>
              </a:ext>
            </a:extLst>
          </p:cNvPr>
          <p:cNvSpPr txBox="1"/>
          <p:nvPr/>
        </p:nvSpPr>
        <p:spPr>
          <a:xfrm>
            <a:off x="142146" y="0"/>
            <a:ext cx="11389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 IMPAIRMENTS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309DDF-E6E2-4BC2-8234-AC8A20A66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415010"/>
              </p:ext>
            </p:extLst>
          </p:nvPr>
        </p:nvGraphicFramePr>
        <p:xfrm>
          <a:off x="-5730" y="177698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06EAE9-40DF-436F-B36C-937A5A09C2E3}"/>
              </a:ext>
            </a:extLst>
          </p:cNvPr>
          <p:cNvSpPr txBox="1"/>
          <p:nvPr/>
        </p:nvSpPr>
        <p:spPr>
          <a:xfrm>
            <a:off x="275232" y="998478"/>
            <a:ext cx="997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WE’RE CATEGORIZING IMPAIRMENTS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407819-7E6B-44AC-AA46-BF9D65D47191}"/>
              </a:ext>
            </a:extLst>
          </p:cNvPr>
          <p:cNvSpPr/>
          <p:nvPr/>
        </p:nvSpPr>
        <p:spPr>
          <a:xfrm>
            <a:off x="8422105" y="2564445"/>
            <a:ext cx="742521" cy="2554992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C3398-2073-4BBF-87C2-AC8DF67A5550}"/>
              </a:ext>
            </a:extLst>
          </p:cNvPr>
          <p:cNvSpPr/>
          <p:nvPr/>
        </p:nvSpPr>
        <p:spPr>
          <a:xfrm>
            <a:off x="8272228" y="218284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5"/>
                </a:solidFill>
                <a:latin typeface="Neue Haas Grotesk Text Pro" panose="020B0504020202020204" pitchFamily="34" charset="0"/>
              </a:rPr>
              <a:t>NOTCH</a:t>
            </a:r>
            <a:endParaRPr lang="en-US" b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63CA6D9-180A-433A-9044-5709CDD66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141687"/>
              </p:ext>
            </p:extLst>
          </p:nvPr>
        </p:nvGraphicFramePr>
        <p:xfrm>
          <a:off x="171656" y="182915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74DD4A-4889-4897-891B-44F64D00EFD6}"/>
              </a:ext>
            </a:extLst>
          </p:cNvPr>
          <p:cNvSpPr txBox="1"/>
          <p:nvPr/>
        </p:nvSpPr>
        <p:spPr>
          <a:xfrm>
            <a:off x="427632" y="915470"/>
            <a:ext cx="997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 find devices with like signatures…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ECCD8B0-9DEF-402D-9106-4D8E132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238298"/>
              </p:ext>
            </p:extLst>
          </p:nvPr>
        </p:nvGraphicFramePr>
        <p:xfrm>
          <a:off x="537029" y="1220807"/>
          <a:ext cx="11896543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7F2109-2A23-47E2-8754-3F8BFFADB026}"/>
              </a:ext>
            </a:extLst>
          </p:cNvPr>
          <p:cNvSpPr txBox="1"/>
          <p:nvPr/>
        </p:nvSpPr>
        <p:spPr>
          <a:xfrm>
            <a:off x="221682" y="0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DATA IS APPLIED</a:t>
            </a:r>
          </a:p>
        </p:txBody>
      </p:sp>
    </p:spTree>
    <p:extLst>
      <p:ext uri="{BB962C8B-B14F-4D97-AF65-F5344CB8AC3E}">
        <p14:creationId xmlns:p14="http://schemas.microsoft.com/office/powerpoint/2010/main" val="2769067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99D80C-8DCE-4D34-8A68-05E9AD126ACA}"/>
              </a:ext>
            </a:extLst>
          </p:cNvPr>
          <p:cNvSpPr txBox="1"/>
          <p:nvPr/>
        </p:nvSpPr>
        <p:spPr>
          <a:xfrm>
            <a:off x="427632" y="846221"/>
            <a:ext cx="99706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…and map the clusters to network elements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7FE742-B4E4-49B0-ABCB-402D6A5F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" y="1369441"/>
            <a:ext cx="12261915" cy="6161498"/>
          </a:xfrm>
          <a:prstGeom prst="rect">
            <a:avLst/>
          </a:prstGeom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67D3B-F65D-47F0-91D1-B5EE5F69623F}"/>
              </a:ext>
            </a:extLst>
          </p:cNvPr>
          <p:cNvGrpSpPr/>
          <p:nvPr/>
        </p:nvGrpSpPr>
        <p:grpSpPr>
          <a:xfrm>
            <a:off x="3007427" y="3367465"/>
            <a:ext cx="1290594" cy="1635869"/>
            <a:chOff x="3007427" y="3367465"/>
            <a:chExt cx="1290594" cy="163586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436B1B3-6655-4B90-8714-BA45053ACAC9}"/>
                </a:ext>
              </a:extLst>
            </p:cNvPr>
            <p:cNvSpPr/>
            <p:nvPr/>
          </p:nvSpPr>
          <p:spPr>
            <a:xfrm>
              <a:off x="3761125" y="4666376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64A60EC-BD08-4FE7-B346-1BED9365FF9F}"/>
                </a:ext>
              </a:extLst>
            </p:cNvPr>
            <p:cNvSpPr/>
            <p:nvPr/>
          </p:nvSpPr>
          <p:spPr>
            <a:xfrm>
              <a:off x="3436629" y="4734886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F2AA793-82E3-4AEA-A172-30BE9753B82E}"/>
                </a:ext>
              </a:extLst>
            </p:cNvPr>
            <p:cNvSpPr/>
            <p:nvPr/>
          </p:nvSpPr>
          <p:spPr>
            <a:xfrm>
              <a:off x="3222028" y="473169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CC704F-A213-4885-8F31-91385B1C3D1E}"/>
                </a:ext>
              </a:extLst>
            </p:cNvPr>
            <p:cNvSpPr/>
            <p:nvPr/>
          </p:nvSpPr>
          <p:spPr>
            <a:xfrm>
              <a:off x="3007427" y="4713521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6F50D2-AD07-476C-A2D5-3B5CD5413C7E}"/>
                </a:ext>
              </a:extLst>
            </p:cNvPr>
            <p:cNvSpPr/>
            <p:nvPr/>
          </p:nvSpPr>
          <p:spPr>
            <a:xfrm>
              <a:off x="3436629" y="4076334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28E906A-2EB9-4340-853D-AFEB5374EB6A}"/>
                </a:ext>
              </a:extLst>
            </p:cNvPr>
            <p:cNvSpPr/>
            <p:nvPr/>
          </p:nvSpPr>
          <p:spPr>
            <a:xfrm>
              <a:off x="4029573" y="3942110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FAA28E1-DE8C-48B6-A8CD-F30327EBAC87}"/>
                </a:ext>
              </a:extLst>
            </p:cNvPr>
            <p:cNvSpPr/>
            <p:nvPr/>
          </p:nvSpPr>
          <p:spPr>
            <a:xfrm>
              <a:off x="3926886" y="363591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5A973CB-D0EB-4A62-925B-2D869F05C0B4}"/>
                </a:ext>
              </a:extLst>
            </p:cNvPr>
            <p:cNvSpPr/>
            <p:nvPr/>
          </p:nvSpPr>
          <p:spPr>
            <a:xfrm>
              <a:off x="3951397" y="4472168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60BAEF-EB70-4368-ABA9-7CC54DC5E412}"/>
                </a:ext>
              </a:extLst>
            </p:cNvPr>
            <p:cNvSpPr/>
            <p:nvPr/>
          </p:nvSpPr>
          <p:spPr>
            <a:xfrm>
              <a:off x="3247195" y="3938921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9DC1C94-A649-4D35-90C7-D957EE852744}"/>
                </a:ext>
              </a:extLst>
            </p:cNvPr>
            <p:cNvSpPr/>
            <p:nvPr/>
          </p:nvSpPr>
          <p:spPr>
            <a:xfrm>
              <a:off x="3761963" y="3367465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C1AD13-20F1-4DA6-B75D-4213737E97A2}"/>
                </a:ext>
              </a:extLst>
            </p:cNvPr>
            <p:cNvSpPr/>
            <p:nvPr/>
          </p:nvSpPr>
          <p:spPr>
            <a:xfrm>
              <a:off x="3658438" y="3689419"/>
              <a:ext cx="268448" cy="268448"/>
            </a:xfrm>
            <a:prstGeom prst="ellipse">
              <a:avLst/>
            </a:prstGeom>
            <a:solidFill>
              <a:schemeClr val="accent1">
                <a:alpha val="25882"/>
              </a:schemeClr>
            </a:solidFill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3B226A-BF69-4CD8-82C6-1E0DFBD775E9}"/>
              </a:ext>
            </a:extLst>
          </p:cNvPr>
          <p:cNvGrpSpPr/>
          <p:nvPr/>
        </p:nvGrpSpPr>
        <p:grpSpPr>
          <a:xfrm>
            <a:off x="6979458" y="4176306"/>
            <a:ext cx="2011642" cy="1492765"/>
            <a:chOff x="6979458" y="4176306"/>
            <a:chExt cx="2011642" cy="14927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FD71B3-7369-4187-998F-946F391A315C}"/>
                </a:ext>
              </a:extLst>
            </p:cNvPr>
            <p:cNvSpPr/>
            <p:nvPr/>
          </p:nvSpPr>
          <p:spPr>
            <a:xfrm>
              <a:off x="8594581" y="540062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7D81D2-9EDA-4483-85FC-8188602E0AA8}"/>
                </a:ext>
              </a:extLst>
            </p:cNvPr>
            <p:cNvSpPr/>
            <p:nvPr/>
          </p:nvSpPr>
          <p:spPr>
            <a:xfrm>
              <a:off x="7983583" y="501396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6DE4FB-8A79-4383-8F00-C9E1F16F6C05}"/>
                </a:ext>
              </a:extLst>
            </p:cNvPr>
            <p:cNvSpPr/>
            <p:nvPr/>
          </p:nvSpPr>
          <p:spPr>
            <a:xfrm>
              <a:off x="7784328" y="487974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C9409E-8D7C-4DAE-85EC-245645A030C6}"/>
                </a:ext>
              </a:extLst>
            </p:cNvPr>
            <p:cNvSpPr/>
            <p:nvPr/>
          </p:nvSpPr>
          <p:spPr>
            <a:xfrm>
              <a:off x="7445290" y="4745519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71110F-AABE-49CD-A86E-6EDA6CED7BD1}"/>
                </a:ext>
              </a:extLst>
            </p:cNvPr>
            <p:cNvSpPr/>
            <p:nvPr/>
          </p:nvSpPr>
          <p:spPr>
            <a:xfrm>
              <a:off x="7191384" y="457929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7C1DDA1-3CAC-4FE8-9FB9-7E89033230B0}"/>
                </a:ext>
              </a:extLst>
            </p:cNvPr>
            <p:cNvSpPr/>
            <p:nvPr/>
          </p:nvSpPr>
          <p:spPr>
            <a:xfrm>
              <a:off x="8722652" y="4745519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4C3EB53-34ED-4298-8834-35881E3DB048}"/>
                </a:ext>
              </a:extLst>
            </p:cNvPr>
            <p:cNvSpPr/>
            <p:nvPr/>
          </p:nvSpPr>
          <p:spPr>
            <a:xfrm>
              <a:off x="8106656" y="4355118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68FE061-1D9A-4ABD-977B-15640DE8A175}"/>
                </a:ext>
              </a:extLst>
            </p:cNvPr>
            <p:cNvSpPr/>
            <p:nvPr/>
          </p:nvSpPr>
          <p:spPr>
            <a:xfrm>
              <a:off x="6979458" y="4176306"/>
              <a:ext cx="268448" cy="268448"/>
            </a:xfrm>
            <a:prstGeom prst="ellipse">
              <a:avLst/>
            </a:prstGeom>
            <a:solidFill>
              <a:schemeClr val="accent5">
                <a:alpha val="25882"/>
              </a:schemeClr>
            </a:solidFill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91523" y="-6052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DATA IS APPLIED</a:t>
            </a:r>
          </a:p>
        </p:txBody>
      </p:sp>
    </p:spTree>
    <p:extLst>
      <p:ext uri="{BB962C8B-B14F-4D97-AF65-F5344CB8AC3E}">
        <p14:creationId xmlns:p14="http://schemas.microsoft.com/office/powerpoint/2010/main" val="288662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588704" y="-121052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017882" y="-2552742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7020075" y="571706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932202" y="-484220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0506037" y="-432642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0053363" y="-3347272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7219219" y="223534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0510348" y="-379766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6758987" y="-146538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768952" y="-2799685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fbc.7z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device_id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The device’s distinct network ID.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521990" y="2427382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amplitude: array like string containing the full band capture energy. Data stored as </a:t>
            </a:r>
            <a:r>
              <a:rPr lang="en-US" sz="3200" i="1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actual_dB</a:t>
            </a:r>
            <a:r>
              <a:rPr lang="en-US" sz="3200" i="1">
                <a:solidFill>
                  <a:schemeClr val="tx2"/>
                </a:solidFill>
                <a:latin typeface="Neue Haas Grotesk Text Pro" panose="020B0504020202020204" pitchFamily="34" charset="0"/>
              </a:rPr>
              <a:t>*100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. </a:t>
            </a:r>
          </a:p>
        </p:txBody>
      </p:sp>
      <p:pic>
        <p:nvPicPr>
          <p:cNvPr id="3" name="Graphic 2" descr="Wi-Fi with solid fill">
            <a:extLst>
              <a:ext uri="{FF2B5EF4-FFF2-40B4-BE49-F238E27FC236}">
                <a16:creationId xmlns:a16="http://schemas.microsoft.com/office/drawing/2014/main" id="{BF285990-B748-4D1F-A095-088CDFAA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938" y="-359250"/>
            <a:ext cx="1923182" cy="19231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5113649-0170-4ADB-8962-FFBB77B39AAB}"/>
              </a:ext>
            </a:extLst>
          </p:cNvPr>
          <p:cNvSpPr txBox="1"/>
          <p:nvPr/>
        </p:nvSpPr>
        <p:spPr>
          <a:xfrm>
            <a:off x="521990" y="354421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collection_time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when the FBC data was collected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5E7-E542-4CA7-8749-97FFEDAC36C9}"/>
              </a:ext>
            </a:extLst>
          </p:cNvPr>
          <p:cNvSpPr txBox="1"/>
          <p:nvPr/>
        </p:nvSpPr>
        <p:spPr>
          <a:xfrm>
            <a:off x="509129" y="422998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span: total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span of the sweep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578EE-DD7B-41F4-A4F0-66D408300C12}"/>
              </a:ext>
            </a:extLst>
          </p:cNvPr>
          <p:cNvSpPr txBox="1"/>
          <p:nvPr/>
        </p:nvSpPr>
        <p:spPr>
          <a:xfrm>
            <a:off x="486381" y="4864534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bins: number of distinct samples in the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fbc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array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4BE4EA-9930-4D51-932F-49A51972D2DB}"/>
              </a:ext>
            </a:extLst>
          </p:cNvPr>
          <p:cNvSpPr txBox="1"/>
          <p:nvPr/>
        </p:nvSpPr>
        <p:spPr>
          <a:xfrm>
            <a:off x="460852" y="5486178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first: starting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of the array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0C169-6210-4AE5-A37E-4D4FD9E87BAC}"/>
              </a:ext>
            </a:extLst>
          </p:cNvPr>
          <p:cNvSpPr txBox="1"/>
          <p:nvPr/>
        </p:nvSpPr>
        <p:spPr>
          <a:xfrm>
            <a:off x="451504" y="603277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last: ending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of the array</a:t>
            </a:r>
          </a:p>
        </p:txBody>
      </p:sp>
    </p:spTree>
    <p:extLst>
      <p:ext uri="{BB962C8B-B14F-4D97-AF65-F5344CB8AC3E}">
        <p14:creationId xmlns:p14="http://schemas.microsoft.com/office/powerpoint/2010/main" val="3842750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1856999" y="-57585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650589" y="-112981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9523585" y="-3117165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128439" y="1244136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9258994" y="946094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0097555" y="-1016747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7972261" y="-5246558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9850974" y="44815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9671023" y="-2876234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138219" y="-98744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device_geo_data.csv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mac: unique device id.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521990" y="2427382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geo_id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non-unique identifier for geo location of a mac address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09A09F-C627-446E-AAE7-B067857B6F14}"/>
              </a:ext>
            </a:extLst>
          </p:cNvPr>
          <p:cNvSpPr txBox="1"/>
          <p:nvPr/>
        </p:nvSpPr>
        <p:spPr>
          <a:xfrm>
            <a:off x="479552" y="350781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node: geographic region in network.</a:t>
            </a:r>
          </a:p>
        </p:txBody>
      </p:sp>
      <p:pic>
        <p:nvPicPr>
          <p:cNvPr id="3" name="Graphic 2" descr="Earth globe: Americas with solid fill">
            <a:extLst>
              <a:ext uri="{FF2B5EF4-FFF2-40B4-BE49-F238E27FC236}">
                <a16:creationId xmlns:a16="http://schemas.microsoft.com/office/drawing/2014/main" id="{3E9F0A5F-17C7-462D-921E-E7D6A2FD4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0523" y="-45482"/>
            <a:ext cx="1311372" cy="13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9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6434446" y="2280561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85619" y="-11872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381720" y="-2352442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7935073" y="4360307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7558261" y="6825181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8374989" y="-5785326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326924" y="-8399754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5848033" y="-39884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8297000" y="-161898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6967482" y="-202613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network_parent_child.csv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geo_id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unique identifier for geo location of a network element.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469921" y="2975277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Parent_id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unique identifier for geo location of a network element’s parent device.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B7DB60-6AFC-4462-8B8B-2F054B5CC063}"/>
              </a:ext>
            </a:extLst>
          </p:cNvPr>
          <p:cNvSpPr txBox="1"/>
          <p:nvPr/>
        </p:nvSpPr>
        <p:spPr>
          <a:xfrm>
            <a:off x="459595" y="418001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lon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longitude value of geo location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5D104-A037-4574-B3F7-39E93A38A697}"/>
              </a:ext>
            </a:extLst>
          </p:cNvPr>
          <p:cNvSpPr txBox="1"/>
          <p:nvPr/>
        </p:nvSpPr>
        <p:spPr>
          <a:xfrm>
            <a:off x="428881" y="4817570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lat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latitude value of geo location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674AE6-8573-4B8F-8625-9A0D526C3C57}"/>
              </a:ext>
            </a:extLst>
          </p:cNvPr>
          <p:cNvSpPr txBox="1"/>
          <p:nvPr/>
        </p:nvSpPr>
        <p:spPr>
          <a:xfrm>
            <a:off x="428881" y="5535760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device_type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type of network object</a:t>
            </a:r>
          </a:p>
        </p:txBody>
      </p:sp>
      <p:pic>
        <p:nvPicPr>
          <p:cNvPr id="3" name="Graphic 2" descr="Connections with solid fill">
            <a:extLst>
              <a:ext uri="{FF2B5EF4-FFF2-40B4-BE49-F238E27FC236}">
                <a16:creationId xmlns:a16="http://schemas.microsoft.com/office/drawing/2014/main" id="{2D6CE666-EC4D-4C41-BCC8-58E8BAEA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3899" y="-57985"/>
            <a:ext cx="1507943" cy="15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OBJECTIVES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D92DB0-B216-4F93-8C97-56A5B16F9266}"/>
              </a:ext>
            </a:extLst>
          </p:cNvPr>
          <p:cNvSpPr txBox="1"/>
          <p:nvPr/>
        </p:nvSpPr>
        <p:spPr>
          <a:xfrm>
            <a:off x="6357016" y="217778"/>
            <a:ext cx="4169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chemeClr val="tx2"/>
                </a:solidFill>
                <a:latin typeface="Neue Haas Grotesk Text Pro" panose="020B0504020202020204" pitchFamily="34" charset="0"/>
              </a:rPr>
              <a:t>Complete at least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07074-89D2-4C57-B335-FC6142EB6E4C}"/>
              </a:ext>
            </a:extLst>
          </p:cNvPr>
          <p:cNvSpPr txBox="1"/>
          <p:nvPr/>
        </p:nvSpPr>
        <p:spPr>
          <a:xfrm>
            <a:off x="412218" y="1206843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1.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Discover a way to cluster array like FBC strings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by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Node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and measure precision of clustering accuracy.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7ED22B-1356-4398-99B3-205A44145CAF}"/>
              </a:ext>
            </a:extLst>
          </p:cNvPr>
          <p:cNvSpPr txBox="1"/>
          <p:nvPr/>
        </p:nvSpPr>
        <p:spPr>
          <a:xfrm>
            <a:off x="349669" y="2302735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2.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Using secondary sources, parse the array like FBC strings for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WAVE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INGRESS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impairments.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06833A-3B51-4B46-9D5D-33A7CB59E16C}"/>
              </a:ext>
            </a:extLst>
          </p:cNvPr>
          <p:cNvSpPr txBox="1"/>
          <p:nvPr/>
        </p:nvSpPr>
        <p:spPr>
          <a:xfrm>
            <a:off x="311034" y="3480490"/>
            <a:ext cx="105148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3.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Using the network parent to child relationships, discover a way to algorithmically find the most common ancestor of any collection of </a:t>
            </a:r>
            <a:r>
              <a:rPr lang="en-US" sz="3200" i="1">
                <a:solidFill>
                  <a:schemeClr val="tx2"/>
                </a:solidFill>
                <a:latin typeface="Neue Haas Grotesk Text Pro" panose="020B0504020202020204" pitchFamily="34" charset="0"/>
              </a:rPr>
              <a:t>address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network elements and visualize this.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BDC526-13F6-4BA7-9D5B-6174F68E43B7}"/>
              </a:ext>
            </a:extLst>
          </p:cNvPr>
          <p:cNvSpPr txBox="1"/>
          <p:nvPr/>
        </p:nvSpPr>
        <p:spPr>
          <a:xfrm>
            <a:off x="349669" y="5595960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4.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Find a way to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losslessly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compress the FBC raw signal for easier access in Hive Hadoop.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93FC79-4F22-45DF-813F-39E6636841A5}"/>
              </a:ext>
            </a:extLst>
          </p:cNvPr>
          <p:cNvCxnSpPr>
            <a:cxnSpLocks/>
          </p:cNvCxnSpPr>
          <p:nvPr/>
        </p:nvCxnSpPr>
        <p:spPr>
          <a:xfrm>
            <a:off x="311034" y="2283685"/>
            <a:ext cx="11671416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F31433-85DC-4260-B8A2-51FD3E6E2AAD}"/>
              </a:ext>
            </a:extLst>
          </p:cNvPr>
          <p:cNvCxnSpPr>
            <a:cxnSpLocks/>
          </p:cNvCxnSpPr>
          <p:nvPr/>
        </p:nvCxnSpPr>
        <p:spPr>
          <a:xfrm>
            <a:off x="305651" y="3407635"/>
            <a:ext cx="11676799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70F4F5-CFE5-4D21-8EDC-68ACD724C2EF}"/>
              </a:ext>
            </a:extLst>
          </p:cNvPr>
          <p:cNvCxnSpPr>
            <a:cxnSpLocks/>
          </p:cNvCxnSpPr>
          <p:nvPr/>
        </p:nvCxnSpPr>
        <p:spPr>
          <a:xfrm>
            <a:off x="302882" y="5574595"/>
            <a:ext cx="11679568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21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72F3FCB4-74FF-456D-9D4F-B0B2E84C0C82}"/>
              </a:ext>
            </a:extLst>
          </p:cNvPr>
          <p:cNvSpPr/>
          <p:nvPr/>
        </p:nvSpPr>
        <p:spPr>
          <a:xfrm>
            <a:off x="-7303349" y="-5866513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7247609" y="-985996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6101180" y="-959935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7362242" y="-536165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6457841" y="-811759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6540511" y="-7607635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3863239" y="-291552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7210883" y="-625964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6419165" y="-722819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14862954" y="-635707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21124558" y="-866376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7716153" y="-8860447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" y="1684960"/>
            <a:ext cx="12191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MODE OBJECTIVE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783899" y="2900114"/>
            <a:ext cx="105148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Find devices with 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</a:rPr>
              <a:t>WAVE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</a:rPr>
              <a:t>INGRESS, 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cluster those devices by array like FBC strings. Then find those devices’ most common ancestor and report the network elements that are causing the impairment. </a:t>
            </a:r>
          </a:p>
        </p:txBody>
      </p:sp>
    </p:spTree>
    <p:extLst>
      <p:ext uri="{BB962C8B-B14F-4D97-AF65-F5344CB8AC3E}">
        <p14:creationId xmlns:p14="http://schemas.microsoft.com/office/powerpoint/2010/main" val="110209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JUDGING CRITERIA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92AE429-D449-4A9C-9943-2554CA772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225109"/>
              </p:ext>
            </p:extLst>
          </p:nvPr>
        </p:nvGraphicFramePr>
        <p:xfrm>
          <a:off x="238973" y="1122005"/>
          <a:ext cx="8666437" cy="4999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3151">
                  <a:extLst>
                    <a:ext uri="{9D8B030D-6E8A-4147-A177-3AD203B41FA5}">
                      <a16:colId xmlns:a16="http://schemas.microsoft.com/office/drawing/2014/main" val="3555441415"/>
                    </a:ext>
                  </a:extLst>
                </a:gridCol>
                <a:gridCol w="4043286">
                  <a:extLst>
                    <a:ext uri="{9D8B030D-6E8A-4147-A177-3AD203B41FA5}">
                      <a16:colId xmlns:a16="http://schemas.microsoft.com/office/drawing/2014/main" val="1917328986"/>
                    </a:ext>
                  </a:extLst>
                </a:gridCol>
              </a:tblGrid>
              <a:tr h="59332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00AAF4"/>
                          </a:solidFill>
                          <a:latin typeface="Neue Haas Grotesk Text Pro" panose="020B0504020202020204" pitchFamily="34" charset="0"/>
                        </a:rPr>
                        <a:t>ITEM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00AAF4"/>
                          </a:solidFill>
                          <a:latin typeface="Neue Haas Grotesk Text Pro" panose="020B0504020202020204" pitchFamily="34" charset="0"/>
                        </a:rPr>
                        <a:t>POSSIBLE POINTS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46406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1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st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40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70958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nd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44368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3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rd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95071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Presentation Quality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264769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Proofing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514974"/>
                  </a:ext>
                </a:extLst>
              </a:tr>
              <a:tr h="318928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Uniqueness of Idea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06621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Total Possible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140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001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5311B77D-DDC7-4AB0-9F93-E656EFACF865}"/>
              </a:ext>
            </a:extLst>
          </p:cNvPr>
          <p:cNvGrpSpPr/>
          <p:nvPr/>
        </p:nvGrpSpPr>
        <p:grpSpPr>
          <a:xfrm>
            <a:off x="5933740" y="4569038"/>
            <a:ext cx="4813317" cy="2077189"/>
            <a:chOff x="5933740" y="4569038"/>
            <a:chExt cx="4813317" cy="20771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0F955D-B791-4F96-A89E-91CF1C87554F}"/>
                </a:ext>
              </a:extLst>
            </p:cNvPr>
            <p:cNvSpPr/>
            <p:nvPr/>
          </p:nvSpPr>
          <p:spPr>
            <a:xfrm>
              <a:off x="7438947" y="4569039"/>
              <a:ext cx="3246581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4FC2F-0074-40C2-A431-F3BCA0C0413C}"/>
                </a:ext>
              </a:extLst>
            </p:cNvPr>
            <p:cNvGrpSpPr/>
            <p:nvPr/>
          </p:nvGrpSpPr>
          <p:grpSpPr>
            <a:xfrm>
              <a:off x="7433738" y="4960256"/>
              <a:ext cx="3313319" cy="1239079"/>
              <a:chOff x="8880516" y="2887089"/>
              <a:chExt cx="3313319" cy="123907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4A108-B791-4064-AD2C-279F80DAC663}"/>
                  </a:ext>
                </a:extLst>
              </p:cNvPr>
              <p:cNvSpPr txBox="1"/>
              <p:nvPr/>
            </p:nvSpPr>
            <p:spPr>
              <a:xfrm>
                <a:off x="8927114" y="3295171"/>
                <a:ext cx="31786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>
                    <a:solidFill>
                      <a:srgbClr val="00D258"/>
                    </a:solidFill>
                  </a:rPr>
                  <a:t>100 points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01F3C0-2740-4745-8404-04A5F511DE0A}"/>
                  </a:ext>
                </a:extLst>
              </p:cNvPr>
              <p:cNvSpPr txBox="1"/>
              <p:nvPr/>
            </p:nvSpPr>
            <p:spPr>
              <a:xfrm>
                <a:off x="8880516" y="2887089"/>
                <a:ext cx="3313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>
                    <a:solidFill>
                      <a:srgbClr val="00AAF4"/>
                    </a:solidFill>
                  </a:rPr>
                  <a:t>Score is out of </a:t>
                </a:r>
              </a:p>
            </p:txBody>
          </p:sp>
        </p:grp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E246509-890F-4DB3-8999-287AD4301818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00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PRIZES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B2A1-6327-427B-B1AB-77E09F58DF41}"/>
              </a:ext>
            </a:extLst>
          </p:cNvPr>
          <p:cNvSpPr txBox="1"/>
          <p:nvPr/>
        </p:nvSpPr>
        <p:spPr>
          <a:xfrm>
            <a:off x="827140" y="1356258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1</a:t>
            </a:r>
            <a:r>
              <a:rPr lang="en-US" sz="4400" b="1" baseline="30000">
                <a:solidFill>
                  <a:schemeClr val="tx2"/>
                </a:solidFill>
              </a:rPr>
              <a:t>st</a:t>
            </a:r>
            <a:r>
              <a:rPr lang="en-US" sz="4400" b="1">
                <a:solidFill>
                  <a:schemeClr val="tx2"/>
                </a:solidFill>
              </a:rPr>
              <a:t> Place: </a:t>
            </a:r>
            <a:r>
              <a:rPr lang="en-US" sz="4400">
                <a:solidFill>
                  <a:schemeClr val="accent6"/>
                </a:solidFill>
              </a:rPr>
              <a:t>$600 Per Team Member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AA078-8436-49F7-B89F-840D49620AA7}"/>
              </a:ext>
            </a:extLst>
          </p:cNvPr>
          <p:cNvSpPr txBox="1"/>
          <p:nvPr/>
        </p:nvSpPr>
        <p:spPr>
          <a:xfrm>
            <a:off x="827140" y="2535914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2nd Place</a:t>
            </a:r>
            <a:r>
              <a:rPr lang="en-US" sz="4400" b="1">
                <a:solidFill>
                  <a:schemeClr val="accent6"/>
                </a:solidFill>
              </a:rPr>
              <a:t>: </a:t>
            </a:r>
            <a:r>
              <a:rPr lang="en-US" sz="4400">
                <a:solidFill>
                  <a:schemeClr val="accent6"/>
                </a:solidFill>
              </a:rPr>
              <a:t>$400 Per Team Member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42ADB9-B089-465F-B9E2-156028094C85}"/>
              </a:ext>
            </a:extLst>
          </p:cNvPr>
          <p:cNvSpPr txBox="1"/>
          <p:nvPr/>
        </p:nvSpPr>
        <p:spPr>
          <a:xfrm>
            <a:off x="827140" y="3945610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Honorable Mention: </a:t>
            </a:r>
            <a:r>
              <a:rPr lang="en-US" sz="4400">
                <a:solidFill>
                  <a:schemeClr val="accent6"/>
                </a:solidFill>
              </a:rPr>
              <a:t>$250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2021969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FBCD0A-905A-4C39-9E67-5F6D8BB45E5E}"/>
              </a:ext>
            </a:extLst>
          </p:cNvPr>
          <p:cNvSpPr/>
          <p:nvPr/>
        </p:nvSpPr>
        <p:spPr>
          <a:xfrm>
            <a:off x="-7734982" y="-6233806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55148-DF75-482C-BC71-803BD60530AE}"/>
              </a:ext>
            </a:extLst>
          </p:cNvPr>
          <p:cNvSpPr txBox="1"/>
          <p:nvPr/>
        </p:nvSpPr>
        <p:spPr>
          <a:xfrm>
            <a:off x="838200" y="3427804"/>
            <a:ext cx="10260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The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 Analytical Center of Excellence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 is a collective of data scientists, engineers, &amp; analytical professionals that extract meaningful insights from 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data, 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that support Cox in developing strategic solutions to reduce cost and improve processes.</a:t>
            </a:r>
            <a:endParaRPr lang="en-US" sz="3200" b="1" i="1">
              <a:solidFill>
                <a:schemeClr val="bg1"/>
              </a:solidFill>
              <a:latin typeface="Neue Haas Grotesk Text Pro" panose="020B0504020202020204" pitchFamily="34" charset="0"/>
              <a:ea typeface="Roboto" panose="02000000000000000000" pitchFamily="2" charset="0"/>
              <a:cs typeface="Tung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59503-0492-4D3D-BCEA-68F78213DAAF}"/>
              </a:ext>
            </a:extLst>
          </p:cNvPr>
          <p:cNvSpPr/>
          <p:nvPr/>
        </p:nvSpPr>
        <p:spPr>
          <a:xfrm>
            <a:off x="4332152" y="1575755"/>
            <a:ext cx="3393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ACOE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33A6092-7CBE-483C-A2D1-2C5817E45F2B}"/>
              </a:ext>
            </a:extLst>
          </p:cNvPr>
          <p:cNvSpPr/>
          <p:nvPr/>
        </p:nvSpPr>
        <p:spPr>
          <a:xfrm>
            <a:off x="11767454" y="-467398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1A812AF9-0FF5-4395-8A54-612950A8E7DA}"/>
              </a:ext>
            </a:extLst>
          </p:cNvPr>
          <p:cNvSpPr/>
          <p:nvPr/>
        </p:nvSpPr>
        <p:spPr>
          <a:xfrm>
            <a:off x="10512050" y="-4590859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36AA418-11A8-4F10-B7D2-4A923C8BDF6D}"/>
              </a:ext>
            </a:extLst>
          </p:cNvPr>
          <p:cNvSpPr/>
          <p:nvPr/>
        </p:nvSpPr>
        <p:spPr>
          <a:xfrm>
            <a:off x="9956132" y="2932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C9B112AB-55D5-4A75-8101-C26BFDB2BCC1}"/>
              </a:ext>
            </a:extLst>
          </p:cNvPr>
          <p:cNvSpPr/>
          <p:nvPr/>
        </p:nvSpPr>
        <p:spPr>
          <a:xfrm>
            <a:off x="8104885" y="-5692814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1C5E4745-4CF6-4ADE-B6E3-A282B826FAF0}"/>
              </a:ext>
            </a:extLst>
          </p:cNvPr>
          <p:cNvSpPr/>
          <p:nvPr/>
        </p:nvSpPr>
        <p:spPr>
          <a:xfrm>
            <a:off x="5634110" y="-6179963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74F5E439-0745-4474-861A-647217F6930B}"/>
              </a:ext>
            </a:extLst>
          </p:cNvPr>
          <p:cNvSpPr/>
          <p:nvPr/>
        </p:nvSpPr>
        <p:spPr>
          <a:xfrm>
            <a:off x="10907919" y="3827724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5F7C6EA-D162-43F8-A933-76BE2FC1B5BF}"/>
              </a:ext>
            </a:extLst>
          </p:cNvPr>
          <p:cNvSpPr/>
          <p:nvPr/>
        </p:nvSpPr>
        <p:spPr>
          <a:xfrm>
            <a:off x="10907919" y="-6672139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79CD7CA5-83BB-481D-A6AE-3C8EE4DC364C}"/>
              </a:ext>
            </a:extLst>
          </p:cNvPr>
          <p:cNvSpPr/>
          <p:nvPr/>
        </p:nvSpPr>
        <p:spPr>
          <a:xfrm>
            <a:off x="12792866" y="-462133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BFF91AD-211D-4513-A789-49C3A1AC4FFC}"/>
              </a:ext>
            </a:extLst>
          </p:cNvPr>
          <p:cNvSpPr/>
          <p:nvPr/>
        </p:nvSpPr>
        <p:spPr>
          <a:xfrm>
            <a:off x="10693634" y="-3924155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1B8C87F-B788-4EE4-9339-45F945934916}"/>
              </a:ext>
            </a:extLst>
          </p:cNvPr>
          <p:cNvSpPr/>
          <p:nvPr/>
        </p:nvSpPr>
        <p:spPr>
          <a:xfrm>
            <a:off x="7518979" y="-21746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F199BD9-B326-48BD-8B34-D0F01868F54F}"/>
              </a:ext>
            </a:extLst>
          </p:cNvPr>
          <p:cNvSpPr/>
          <p:nvPr/>
        </p:nvSpPr>
        <p:spPr>
          <a:xfrm>
            <a:off x="-20947798" y="597619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4128CF62-8AE8-432A-86FD-A712CF695DB4}"/>
              </a:ext>
            </a:extLst>
          </p:cNvPr>
          <p:cNvSpPr/>
          <p:nvPr/>
        </p:nvSpPr>
        <p:spPr>
          <a:xfrm>
            <a:off x="-25013115" y="40608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65AECC-9CF9-42C4-9874-345A9E1BB9A8}"/>
              </a:ext>
            </a:extLst>
          </p:cNvPr>
          <p:cNvSpPr/>
          <p:nvPr/>
        </p:nvSpPr>
        <p:spPr>
          <a:xfrm>
            <a:off x="-16614975" y="1001612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6DDD5A36-A4F1-49FD-83D8-E46A877EE56D}"/>
              </a:ext>
            </a:extLst>
          </p:cNvPr>
          <p:cNvSpPr/>
          <p:nvPr/>
        </p:nvSpPr>
        <p:spPr>
          <a:xfrm>
            <a:off x="-21164000" y="7305155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A490D4B-22E5-4AE3-95B2-BEB68E6A4BAE}"/>
              </a:ext>
            </a:extLst>
          </p:cNvPr>
          <p:cNvSpPr/>
          <p:nvPr/>
        </p:nvSpPr>
        <p:spPr>
          <a:xfrm>
            <a:off x="-23262407" y="432473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75EFEEE-8135-46CA-B1B8-9C8D525DE863}"/>
              </a:ext>
            </a:extLst>
          </p:cNvPr>
          <p:cNvSpPr/>
          <p:nvPr/>
        </p:nvSpPr>
        <p:spPr>
          <a:xfrm>
            <a:off x="-18549898" y="1045154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125A67A-73D2-4EC2-A029-AA5F120CB802}"/>
              </a:ext>
            </a:extLst>
          </p:cNvPr>
          <p:cNvSpPr/>
          <p:nvPr/>
        </p:nvSpPr>
        <p:spPr>
          <a:xfrm>
            <a:off x="-24387969" y="651639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E9D4052-C62C-4B7A-B021-D1C80D5DD1D9}"/>
              </a:ext>
            </a:extLst>
          </p:cNvPr>
          <p:cNvSpPr/>
          <p:nvPr/>
        </p:nvSpPr>
        <p:spPr>
          <a:xfrm>
            <a:off x="-17987476" y="816473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445DDB7-652D-44CC-A3A7-7004B1AEDC63}"/>
              </a:ext>
            </a:extLst>
          </p:cNvPr>
          <p:cNvSpPr/>
          <p:nvPr/>
        </p:nvSpPr>
        <p:spPr>
          <a:xfrm>
            <a:off x="-18873231" y="366826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942C5E56-037E-4A89-8DB8-277A3872CE05}"/>
              </a:ext>
            </a:extLst>
          </p:cNvPr>
          <p:cNvSpPr/>
          <p:nvPr/>
        </p:nvSpPr>
        <p:spPr>
          <a:xfrm>
            <a:off x="-19026006" y="689652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4F19AA-EAC4-46ED-A4F1-F7A2F2303532}"/>
              </a:ext>
            </a:extLst>
          </p:cNvPr>
          <p:cNvCxnSpPr/>
          <p:nvPr/>
        </p:nvCxnSpPr>
        <p:spPr>
          <a:xfrm>
            <a:off x="1383323" y="3145415"/>
            <a:ext cx="9128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708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7500526" y="3574392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8499632" y="3380317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1050496" y="332654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7097937" y="41911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814445" y="-3642506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1234454" y="419604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9533911" y="-9992444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3690379" y="-3577743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903233" y="1813896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315470" y="-353445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349235" y="-575789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099318" y="-3290226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9386239" y="106686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8251847" y="-637658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234782" y="1197382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452431" y="-115501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TERMS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691362" y="1590602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Node: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The identifier for a section of our network. Think of it like a neighborhood.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74F4BD-2345-4CED-B3FB-376A587FD27A}"/>
              </a:ext>
            </a:extLst>
          </p:cNvPr>
          <p:cNvSpPr txBox="1"/>
          <p:nvPr/>
        </p:nvSpPr>
        <p:spPr>
          <a:xfrm>
            <a:off x="665796" y="2874177"/>
            <a:ext cx="10514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FBC: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Full Band Capture. The broadcast energy that is sent through copper cable lines and is reported by a network device.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37896E-DA01-4D1F-85C8-4164E35E20B8}"/>
              </a:ext>
            </a:extLst>
          </p:cNvPr>
          <p:cNvSpPr txBox="1"/>
          <p:nvPr/>
        </p:nvSpPr>
        <p:spPr>
          <a:xfrm>
            <a:off x="651184" y="4443837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MAC: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The unique serial number that represents unique internet connected devices.</a:t>
            </a:r>
          </a:p>
        </p:txBody>
      </p:sp>
    </p:spTree>
    <p:extLst>
      <p:ext uri="{BB962C8B-B14F-4D97-AF65-F5344CB8AC3E}">
        <p14:creationId xmlns:p14="http://schemas.microsoft.com/office/powerpoint/2010/main" val="403238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KNOWLEDGE 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691362" y="1590602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 Specification and troubleshooting</a:t>
            </a:r>
            <a:endParaRPr lang="en-US" sz="3200" i="1" u="sng">
              <a:solidFill>
                <a:srgbClr val="00AAF4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CA74F4BD-2345-4CED-B3FB-376A587FD27A}"/>
              </a:ext>
            </a:extLst>
          </p:cNvPr>
          <p:cNvSpPr txBox="1"/>
          <p:nvPr/>
        </p:nvSpPr>
        <p:spPr>
          <a:xfrm>
            <a:off x="691362" y="2460455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What’s a </a:t>
            </a:r>
            <a:r>
              <a:rPr lang="en-US" sz="3200" i="1" u="sng" err="1">
                <a:solidFill>
                  <a:srgbClr val="00AAF4"/>
                </a:solidFill>
                <a:latin typeface="Neue Haas Grotesk Text Pro" panose="020B0504020202020204" pitchFamily="34" charset="0"/>
              </a:rPr>
              <a:t>docsis</a:t>
            </a:r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 network?</a:t>
            </a:r>
          </a:p>
        </p:txBody>
      </p:sp>
      <p:sp>
        <p:nvSpPr>
          <p:cNvPr id="33" name="TextBox 32">
            <a:hlinkClick r:id="rId4"/>
            <a:extLst>
              <a:ext uri="{FF2B5EF4-FFF2-40B4-BE49-F238E27FC236}">
                <a16:creationId xmlns:a16="http://schemas.microsoft.com/office/drawing/2014/main" id="{6037896E-DA01-4D1F-85C8-4164E35E20B8}"/>
              </a:ext>
            </a:extLst>
          </p:cNvPr>
          <p:cNvSpPr txBox="1"/>
          <p:nvPr/>
        </p:nvSpPr>
        <p:spPr>
          <a:xfrm>
            <a:off x="725033" y="3392814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What’s Full Band Capture?</a:t>
            </a:r>
          </a:p>
        </p:txBody>
      </p:sp>
      <p:sp>
        <p:nvSpPr>
          <p:cNvPr id="34" name="TextBox 33">
            <a:hlinkClick r:id="rId4"/>
            <a:extLst>
              <a:ext uri="{FF2B5EF4-FFF2-40B4-BE49-F238E27FC236}">
                <a16:creationId xmlns:a16="http://schemas.microsoft.com/office/drawing/2014/main" id="{D2303DE0-012F-427E-8DC5-A1D91A1D8558}"/>
              </a:ext>
            </a:extLst>
          </p:cNvPr>
          <p:cNvSpPr txBox="1"/>
          <p:nvPr/>
        </p:nvSpPr>
        <p:spPr>
          <a:xfrm>
            <a:off x="725033" y="4551329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Signal Processing in Python</a:t>
            </a:r>
            <a:endParaRPr lang="en-US" sz="3200" i="1" u="sng">
              <a:solidFill>
                <a:srgbClr val="00AAF4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7175A9-7B71-4B35-AB90-E592893A3F7A}"/>
              </a:ext>
            </a:extLst>
          </p:cNvPr>
          <p:cNvSpPr/>
          <p:nvPr/>
        </p:nvSpPr>
        <p:spPr>
          <a:xfrm>
            <a:off x="-4559910" y="-4371664"/>
            <a:ext cx="4255349" cy="4255349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72F3FCB4-74FF-456D-9D4F-B0B2E84C0C82}"/>
              </a:ext>
            </a:extLst>
          </p:cNvPr>
          <p:cNvSpPr/>
          <p:nvPr/>
        </p:nvSpPr>
        <p:spPr>
          <a:xfrm>
            <a:off x="-7303349" y="-5866513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7247609" y="-985996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6101180" y="-959935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7362242" y="-536165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6457841" y="-811759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6540511" y="-7607635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3863239" y="-291552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7210883" y="-625964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6419165" y="-722819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14862954" y="-635707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21124558" y="-866376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7716153" y="-8860447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" y="1684960"/>
            <a:ext cx="12191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MSA PROJECT WEEK NEXT STEPS</a:t>
            </a:r>
          </a:p>
        </p:txBody>
      </p:sp>
    </p:spTree>
    <p:extLst>
      <p:ext uri="{BB962C8B-B14F-4D97-AF65-F5344CB8AC3E}">
        <p14:creationId xmlns:p14="http://schemas.microsoft.com/office/powerpoint/2010/main" val="297515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VIRTUAL OFFICE HOURS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F0F919-693B-440F-9A1F-10F1F8915801}"/>
              </a:ext>
            </a:extLst>
          </p:cNvPr>
          <p:cNvSpPr txBox="1"/>
          <p:nvPr/>
        </p:nvSpPr>
        <p:spPr>
          <a:xfrm>
            <a:off x="897285" y="1754484"/>
            <a:ext cx="9839658" cy="367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Hosted by Cox mentors via MS Teams</a:t>
            </a:r>
          </a:p>
          <a:p>
            <a:pPr marL="457200" marR="0" lvl="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Drop-in basis</a:t>
            </a:r>
          </a:p>
          <a:p>
            <a:pPr marL="457200" marR="0" lvl="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ask technical questions &amp; to gain coaching on your final presentation PPT and delivery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2"/>
              </a:solidFill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14413" lvl="1" indent="-45720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Tuesday, January 11</a:t>
            </a:r>
            <a:r>
              <a:rPr lang="en-US" sz="2800" b="1" baseline="300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11:00AM – 12:00PM</a:t>
            </a:r>
          </a:p>
          <a:p>
            <a:pPr marL="1014413" lvl="1" indent="-45720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Thursday, January 13</a:t>
            </a:r>
            <a:r>
              <a:rPr lang="en-US" sz="2800" b="1" baseline="300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11:00AM–12:00PM</a:t>
            </a:r>
          </a:p>
        </p:txBody>
      </p:sp>
    </p:spTree>
    <p:extLst>
      <p:ext uri="{BB962C8B-B14F-4D97-AF65-F5344CB8AC3E}">
        <p14:creationId xmlns:p14="http://schemas.microsoft.com/office/powerpoint/2010/main" val="1838996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DELIVERABLES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C90523-5D62-4CE7-817E-56F5A436F8C1}"/>
              </a:ext>
            </a:extLst>
          </p:cNvPr>
          <p:cNvSpPr txBox="1"/>
          <p:nvPr/>
        </p:nvSpPr>
        <p:spPr>
          <a:xfrm>
            <a:off x="745047" y="1754484"/>
            <a:ext cx="10317111" cy="375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Deliverables must be submitted to this </a:t>
            </a:r>
            <a:r>
              <a:rPr lang="en-US" sz="2800">
                <a:solidFill>
                  <a:srgbClr val="00AAF4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OneDrive folder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sz="2800" b="1" u="sng">
                <a:solidFill>
                  <a:srgbClr val="00D258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 midnight on Thursday, Jan 13</a:t>
            </a:r>
            <a:r>
              <a:rPr lang="en-US" sz="2800" b="1" u="sng" baseline="30000">
                <a:solidFill>
                  <a:srgbClr val="00D258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sz="2800" b="1">
              <a:solidFill>
                <a:schemeClr val="tx2"/>
              </a:solidFill>
              <a:effectLst/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PPT deck for 10-minute presentation </a:t>
            </a:r>
          </a:p>
          <a:p>
            <a:pPr marL="1014413" lvl="2">
              <a:lnSpc>
                <a:spcPct val="107000"/>
              </a:lnSpc>
              <a:buClr>
                <a:srgbClr val="000000"/>
              </a:buClr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(team presentations will be followed by 5 minutes of Q&amp;A fro</a:t>
            </a: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judges)</a:t>
            </a: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endParaRPr lang="en-US" sz="2800">
              <a:solidFill>
                <a:schemeClr val="tx2"/>
              </a:solidFill>
              <a:effectLst/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elevant code files and data output</a:t>
            </a:r>
          </a:p>
        </p:txBody>
      </p:sp>
    </p:spTree>
    <p:extLst>
      <p:ext uri="{BB962C8B-B14F-4D97-AF65-F5344CB8AC3E}">
        <p14:creationId xmlns:p14="http://schemas.microsoft.com/office/powerpoint/2010/main" val="1410852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39049" y="247504"/>
            <a:ext cx="11522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PRESENTATION SCHEDULE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36474-8B90-4817-BD63-D128A850655E}"/>
              </a:ext>
            </a:extLst>
          </p:cNvPr>
          <p:cNvSpPr txBox="1"/>
          <p:nvPr/>
        </p:nvSpPr>
        <p:spPr>
          <a:xfrm>
            <a:off x="745046" y="1208243"/>
            <a:ext cx="10983507" cy="566928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9:00AM– Welcome &amp; Intros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9:10AM – Team EVAA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9:25AM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3Mᴺ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Abnormal Distribution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9:55AM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All Stars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10:10AM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10:25AM –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Bhediyon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Jhund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Counterfactuals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10:55AM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Enigma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11:10AM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11:25AM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Data We Trust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Infinity Norm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11:55PM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IP Man</a:t>
            </a:r>
            <a:endParaRPr lang="en-US" sz="2400" b="1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12:10PM – Lunch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1:00PM –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Poissoneers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1:15PM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SLAZ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1:30PM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Excellence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1:45PM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2:00PM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Luna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2:15PM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Optimizers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2:30PM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Outliers</a:t>
            </a:r>
            <a:r>
              <a:rPr lang="en-US" sz="2400" b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2:45PM – Break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:00PM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Bad Day to be a Dataset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:15PM – </a:t>
            </a: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Squares</a:t>
            </a:r>
            <a:endParaRPr lang="en-US" sz="2400" b="1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endParaRPr lang="en-US" sz="2400" b="1">
              <a:solidFill>
                <a:srgbClr val="00AAF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>
                <a:solidFill>
                  <a:srgbClr val="00AAF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4:15PM </a:t>
            </a:r>
            <a:r>
              <a:rPr lang="en-US" sz="2400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2400" b="1">
                <a:solidFill>
                  <a:srgbClr val="00AAF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Announcement of Winners &amp; Closing Remarks</a:t>
            </a:r>
            <a:endParaRPr lang="en-US" sz="2400" b="1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30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621605" y="2050995"/>
            <a:ext cx="11081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COX IS HIRING</a:t>
            </a: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4AD5AD33-7AEB-4C08-91DA-C8AECBEDF3C9}"/>
              </a:ext>
            </a:extLst>
          </p:cNvPr>
          <p:cNvSpPr txBox="1"/>
          <p:nvPr/>
        </p:nvSpPr>
        <p:spPr>
          <a:xfrm>
            <a:off x="1697283" y="3833869"/>
            <a:ext cx="8360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>
                <a:solidFill>
                  <a:srgbClr val="00AAF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CAREER PAGE</a:t>
            </a:r>
            <a:endParaRPr lang="en-US" sz="4000" b="1" u="sng">
              <a:solidFill>
                <a:srgbClr val="00AA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73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9538826" y="-114649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9127477" y="-613437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9691226" y="37751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9843625" y="19015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9996026" y="342551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0148427" y="49495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0300827" y="647352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0453228" y="799753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0605628" y="95215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0758028" y="11045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A30D3A-58FE-4748-833E-7EACE2F5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174480" y="-29308"/>
            <a:ext cx="3017520" cy="3017520"/>
          </a:xfrm>
          <a:prstGeom prst="rect">
            <a:avLst/>
          </a:prstGeom>
        </p:spPr>
      </p:pic>
      <p:pic>
        <p:nvPicPr>
          <p:cNvPr id="2062" name="Picture 14" descr="Profile photo of Nitish Kholgade">
            <a:extLst>
              <a:ext uri="{FF2B5EF4-FFF2-40B4-BE49-F238E27FC236}">
                <a16:creationId xmlns:a16="http://schemas.microsoft.com/office/drawing/2014/main" id="{56129344-B093-47F1-9E3B-1E915823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50" y="3956824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7974110" y="-2524133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8385458" y="-302292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7821710" y="-237173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7669310" y="-2219333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516909" y="-2066932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7364509" y="-191453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99AD5AC7-6DCA-45ED-B20C-47ECCE2AD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6645" r="8529" b="7942"/>
          <a:stretch/>
        </p:blipFill>
        <p:spPr bwMode="auto">
          <a:xfrm>
            <a:off x="6156338" y="3956824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rofile photo of Adams Aliu">
            <a:extLst>
              <a:ext uri="{FF2B5EF4-FFF2-40B4-BE49-F238E27FC236}">
                <a16:creationId xmlns:a16="http://schemas.microsoft.com/office/drawing/2014/main" id="{6CFE5055-C3A5-435F-B98A-54A60605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85" y="-29308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Alexis Hwang">
            <a:extLst>
              <a:ext uri="{FF2B5EF4-FFF2-40B4-BE49-F238E27FC236}">
                <a16:creationId xmlns:a16="http://schemas.microsoft.com/office/drawing/2014/main" id="{D66438F2-5716-493B-9B8C-0CD7AF79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" y="3956824"/>
            <a:ext cx="3017520" cy="30175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d-04FBE217-530F-4104-9E72-1E72E4C5F612" descr="Image.jpeg">
            <a:extLst>
              <a:ext uri="{FF2B5EF4-FFF2-40B4-BE49-F238E27FC236}">
                <a16:creationId xmlns:a16="http://schemas.microsoft.com/office/drawing/2014/main" id="{F4F4F6D2-EF3A-4372-88BD-5E29B9BE2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t="30042" r="18694" b="22595"/>
          <a:stretch/>
        </p:blipFill>
        <p:spPr bwMode="auto">
          <a:xfrm>
            <a:off x="3071325" y="3956824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Profile photo of Taewoon Kong">
            <a:extLst>
              <a:ext uri="{FF2B5EF4-FFF2-40B4-BE49-F238E27FC236}">
                <a16:creationId xmlns:a16="http://schemas.microsoft.com/office/drawing/2014/main" id="{F9C19574-BEC9-4A9E-8BBF-C71AD07E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" y="-29308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file photo of Jacob Yang">
            <a:extLst>
              <a:ext uri="{FF2B5EF4-FFF2-40B4-BE49-F238E27FC236}">
                <a16:creationId xmlns:a16="http://schemas.microsoft.com/office/drawing/2014/main" id="{9D2A0CB4-F1A3-42BE-820C-560C7E9A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33" y="-29308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2674078" y="2896275"/>
            <a:ext cx="6875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6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11046104" y="-48706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10720063" y="-74025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10446160" y="2503897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10994105" y="-18583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11036703" y="2427070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1471768" y="-1401096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1341980" y="252651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1500348" y="250987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1820930" y="-11631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1713502" y="35558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9336623" y="-260338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11305858" y="-3026594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10128100" y="-2234940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9217957" y="-209038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227454" y="-1966541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5807451" y="-1537800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3820661" y="0"/>
            <a:ext cx="577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rofile photo of Alexis Hwang">
            <a:extLst>
              <a:ext uri="{FF2B5EF4-FFF2-40B4-BE49-F238E27FC236}">
                <a16:creationId xmlns:a16="http://schemas.microsoft.com/office/drawing/2014/main" id="{D66438F2-5716-493B-9B8C-0CD7AF795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10" t="-28622" r="10410" b="-38353"/>
          <a:stretch/>
        </p:blipFill>
        <p:spPr bwMode="auto">
          <a:xfrm>
            <a:off x="-7229172" y="-2251838"/>
            <a:ext cx="11563224" cy="11962568"/>
          </a:xfrm>
          <a:prstGeom prst="ellipse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210BB7-9638-41E7-B857-6215FE896137}"/>
              </a:ext>
            </a:extLst>
          </p:cNvPr>
          <p:cNvGrpSpPr/>
          <p:nvPr/>
        </p:nvGrpSpPr>
        <p:grpSpPr>
          <a:xfrm>
            <a:off x="4445735" y="1832235"/>
            <a:ext cx="7678926" cy="4720252"/>
            <a:chOff x="4991094" y="1264747"/>
            <a:chExt cx="7678926" cy="47202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E24545-76D0-47DF-B87C-D282AF435299}"/>
                </a:ext>
              </a:extLst>
            </p:cNvPr>
            <p:cNvSpPr txBox="1"/>
            <p:nvPr/>
          </p:nvSpPr>
          <p:spPr>
            <a:xfrm>
              <a:off x="5927545" y="1425465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Graduated from Georgia Tech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005548-F7F7-489F-B538-417B53D41087}"/>
                </a:ext>
              </a:extLst>
            </p:cNvPr>
            <p:cNvSpPr txBox="1"/>
            <p:nvPr/>
          </p:nvSpPr>
          <p:spPr>
            <a:xfrm>
              <a:off x="5927545" y="207386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Joined COX Communications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03F656-AFFE-4888-AF90-F6A2CB5122D9}"/>
                </a:ext>
              </a:extLst>
            </p:cNvPr>
            <p:cNvSpPr txBox="1"/>
            <p:nvPr/>
          </p:nvSpPr>
          <p:spPr>
            <a:xfrm>
              <a:off x="5888375" y="345480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Senior Data Engineer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B319A5-1DC1-4363-8E04-ABE2C8FD6586}"/>
                </a:ext>
              </a:extLst>
            </p:cNvPr>
            <p:cNvSpPr txBox="1"/>
            <p:nvPr/>
          </p:nvSpPr>
          <p:spPr>
            <a:xfrm>
              <a:off x="5927545" y="5461780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Data Science Manager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11A60-D2D7-45B9-A99D-72BBFDEB0D5C}"/>
                </a:ext>
              </a:extLst>
            </p:cNvPr>
            <p:cNvSpPr/>
            <p:nvPr/>
          </p:nvSpPr>
          <p:spPr>
            <a:xfrm>
              <a:off x="5849758" y="1549732"/>
              <a:ext cx="45719" cy="4234184"/>
            </a:xfrm>
            <a:prstGeom prst="rect">
              <a:avLst/>
            </a:prstGeom>
            <a:gradFill flip="none" rotWithShape="1">
              <a:gsLst>
                <a:gs pos="0">
                  <a:srgbClr val="00D258">
                    <a:alpha val="40000"/>
                  </a:srgbClr>
                </a:gs>
                <a:gs pos="100000">
                  <a:srgbClr val="00AAF4">
                    <a:alpha val="4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B8D3A-CE58-4312-B481-8E254558403E}"/>
                </a:ext>
              </a:extLst>
            </p:cNvPr>
            <p:cNvSpPr txBox="1"/>
            <p:nvPr/>
          </p:nvSpPr>
          <p:spPr>
            <a:xfrm>
              <a:off x="5035267" y="1264747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D258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83EF43-A717-4C64-A376-17D569C4D3E2}"/>
                </a:ext>
              </a:extLst>
            </p:cNvPr>
            <p:cNvSpPr txBox="1"/>
            <p:nvPr/>
          </p:nvSpPr>
          <p:spPr>
            <a:xfrm>
              <a:off x="4991094" y="3374436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2D0B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733CE-5F8F-46C4-9D12-2CE066F8337A}"/>
                </a:ext>
              </a:extLst>
            </p:cNvPr>
            <p:cNvSpPr txBox="1"/>
            <p:nvPr/>
          </p:nvSpPr>
          <p:spPr>
            <a:xfrm>
              <a:off x="5004118" y="5400224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AAF4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6C1B9B-1113-43F4-AB86-CAFB44939E89}"/>
              </a:ext>
            </a:extLst>
          </p:cNvPr>
          <p:cNvSpPr txBox="1"/>
          <p:nvPr/>
        </p:nvSpPr>
        <p:spPr>
          <a:xfrm>
            <a:off x="4334052" y="965161"/>
            <a:ext cx="573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AAF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ALEXIS HWANG</a:t>
            </a:r>
          </a:p>
        </p:txBody>
      </p:sp>
    </p:spTree>
    <p:extLst>
      <p:ext uri="{BB962C8B-B14F-4D97-AF65-F5344CB8AC3E}">
        <p14:creationId xmlns:p14="http://schemas.microsoft.com/office/powerpoint/2010/main" val="468178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11046104" y="-48706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10720063" y="-74025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10446160" y="2503897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10994105" y="-18583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11036703" y="2427070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1471768" y="-1401096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1341980" y="252651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1500348" y="250987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1820930" y="-11631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1713502" y="35558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9336623" y="-260338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11305858" y="-3026594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10128100" y="-2234940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9217957" y="-209038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227454" y="-1966541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5807451" y="-1537800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3820661" y="0"/>
            <a:ext cx="577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10BB7-9638-41E7-B857-6215FE896137}"/>
              </a:ext>
            </a:extLst>
          </p:cNvPr>
          <p:cNvGrpSpPr/>
          <p:nvPr/>
        </p:nvGrpSpPr>
        <p:grpSpPr>
          <a:xfrm>
            <a:off x="4445735" y="1832235"/>
            <a:ext cx="7678926" cy="4720252"/>
            <a:chOff x="4991094" y="1264747"/>
            <a:chExt cx="7678926" cy="47202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E24545-76D0-47DF-B87C-D282AF435299}"/>
                </a:ext>
              </a:extLst>
            </p:cNvPr>
            <p:cNvSpPr txBox="1"/>
            <p:nvPr/>
          </p:nvSpPr>
          <p:spPr>
            <a:xfrm>
              <a:off x="5927545" y="1425465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Graduated from Georgia Tech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005548-F7F7-489F-B538-417B53D41087}"/>
                </a:ext>
              </a:extLst>
            </p:cNvPr>
            <p:cNvSpPr txBox="1"/>
            <p:nvPr/>
          </p:nvSpPr>
          <p:spPr>
            <a:xfrm>
              <a:off x="5927545" y="207386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Worked in industrial Engineering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03F656-AFFE-4888-AF90-F6A2CB5122D9}"/>
                </a:ext>
              </a:extLst>
            </p:cNvPr>
            <p:cNvSpPr txBox="1"/>
            <p:nvPr/>
          </p:nvSpPr>
          <p:spPr>
            <a:xfrm>
              <a:off x="5888375" y="345480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Joined COX as an Analytics Manager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B319A5-1DC1-4363-8E04-ABE2C8FD6586}"/>
                </a:ext>
              </a:extLst>
            </p:cNvPr>
            <p:cNvSpPr txBox="1"/>
            <p:nvPr/>
          </p:nvSpPr>
          <p:spPr>
            <a:xfrm>
              <a:off x="5927545" y="5461780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Analytics Senior Manager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11A60-D2D7-45B9-A99D-72BBFDEB0D5C}"/>
                </a:ext>
              </a:extLst>
            </p:cNvPr>
            <p:cNvSpPr/>
            <p:nvPr/>
          </p:nvSpPr>
          <p:spPr>
            <a:xfrm>
              <a:off x="5849758" y="1549732"/>
              <a:ext cx="45719" cy="4234184"/>
            </a:xfrm>
            <a:prstGeom prst="rect">
              <a:avLst/>
            </a:prstGeom>
            <a:gradFill flip="none" rotWithShape="1">
              <a:gsLst>
                <a:gs pos="0">
                  <a:srgbClr val="00D258">
                    <a:alpha val="40000"/>
                  </a:srgbClr>
                </a:gs>
                <a:gs pos="100000">
                  <a:srgbClr val="00AAF4">
                    <a:alpha val="4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B8D3A-CE58-4312-B481-8E254558403E}"/>
                </a:ext>
              </a:extLst>
            </p:cNvPr>
            <p:cNvSpPr txBox="1"/>
            <p:nvPr/>
          </p:nvSpPr>
          <p:spPr>
            <a:xfrm>
              <a:off x="5035267" y="1264747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D258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83EF43-A717-4C64-A376-17D569C4D3E2}"/>
                </a:ext>
              </a:extLst>
            </p:cNvPr>
            <p:cNvSpPr txBox="1"/>
            <p:nvPr/>
          </p:nvSpPr>
          <p:spPr>
            <a:xfrm>
              <a:off x="4991094" y="3374436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2D0B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733CE-5F8F-46C4-9D12-2CE066F8337A}"/>
                </a:ext>
              </a:extLst>
            </p:cNvPr>
            <p:cNvSpPr txBox="1"/>
            <p:nvPr/>
          </p:nvSpPr>
          <p:spPr>
            <a:xfrm>
              <a:off x="5004118" y="5400224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AAF4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6C1B9B-1113-43F4-AB86-CAFB44939E89}"/>
              </a:ext>
            </a:extLst>
          </p:cNvPr>
          <p:cNvSpPr txBox="1"/>
          <p:nvPr/>
        </p:nvSpPr>
        <p:spPr>
          <a:xfrm>
            <a:off x="4334052" y="965161"/>
            <a:ext cx="573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AAF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London Lamb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3EC7622-F665-446D-BFF6-092A7D87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859" t="-26685" r="6270" b="-37392"/>
          <a:stretch/>
        </p:blipFill>
        <p:spPr>
          <a:xfrm>
            <a:off x="-6924993" y="-1902271"/>
            <a:ext cx="11234393" cy="113373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475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FBCD0A-905A-4C39-9E67-5F6D8BB45E5E}"/>
              </a:ext>
            </a:extLst>
          </p:cNvPr>
          <p:cNvSpPr/>
          <p:nvPr/>
        </p:nvSpPr>
        <p:spPr>
          <a:xfrm>
            <a:off x="-7734982" y="-6233806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55148-DF75-482C-BC71-803BD60530AE}"/>
              </a:ext>
            </a:extLst>
          </p:cNvPr>
          <p:cNvSpPr txBox="1"/>
          <p:nvPr/>
        </p:nvSpPr>
        <p:spPr>
          <a:xfrm>
            <a:off x="1202366" y="3427804"/>
            <a:ext cx="965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Brad Demerich</a:t>
            </a:r>
            <a:endParaRPr lang="en-US" sz="3200" b="1" i="1">
              <a:solidFill>
                <a:schemeClr val="bg1"/>
              </a:solidFill>
              <a:latin typeface="Neue Haas Grotesk Text Pro" panose="020B0504020202020204" pitchFamily="34" charset="0"/>
              <a:ea typeface="Roboto" panose="02000000000000000000" pitchFamily="2" charset="0"/>
              <a:cs typeface="Tung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59503-0492-4D3D-BCEA-68F78213DAAF}"/>
              </a:ext>
            </a:extLst>
          </p:cNvPr>
          <p:cNvSpPr/>
          <p:nvPr/>
        </p:nvSpPr>
        <p:spPr>
          <a:xfrm>
            <a:off x="1916428" y="1575755"/>
            <a:ext cx="82253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TIME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33A6092-7CBE-483C-A2D1-2C5817E45F2B}"/>
              </a:ext>
            </a:extLst>
          </p:cNvPr>
          <p:cNvSpPr/>
          <p:nvPr/>
        </p:nvSpPr>
        <p:spPr>
          <a:xfrm>
            <a:off x="-4111804" y="-5414451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1A812AF9-0FF5-4395-8A54-612950A8E7DA}"/>
              </a:ext>
            </a:extLst>
          </p:cNvPr>
          <p:cNvSpPr/>
          <p:nvPr/>
        </p:nvSpPr>
        <p:spPr>
          <a:xfrm>
            <a:off x="10512050" y="-4590859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36AA418-11A8-4F10-B7D2-4A923C8BDF6D}"/>
              </a:ext>
            </a:extLst>
          </p:cNvPr>
          <p:cNvSpPr/>
          <p:nvPr/>
        </p:nvSpPr>
        <p:spPr>
          <a:xfrm>
            <a:off x="9956132" y="2932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C9B112AB-55D5-4A75-8101-C26BFDB2BCC1}"/>
              </a:ext>
            </a:extLst>
          </p:cNvPr>
          <p:cNvSpPr/>
          <p:nvPr/>
        </p:nvSpPr>
        <p:spPr>
          <a:xfrm>
            <a:off x="8104885" y="-5692814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1C5E4745-4CF6-4ADE-B6E3-A282B826FAF0}"/>
              </a:ext>
            </a:extLst>
          </p:cNvPr>
          <p:cNvSpPr/>
          <p:nvPr/>
        </p:nvSpPr>
        <p:spPr>
          <a:xfrm>
            <a:off x="5634110" y="-6179963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74F5E439-0745-4474-861A-647217F6930B}"/>
              </a:ext>
            </a:extLst>
          </p:cNvPr>
          <p:cNvSpPr/>
          <p:nvPr/>
        </p:nvSpPr>
        <p:spPr>
          <a:xfrm>
            <a:off x="3414922" y="5914688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5F7C6EA-D162-43F8-A933-76BE2FC1B5BF}"/>
              </a:ext>
            </a:extLst>
          </p:cNvPr>
          <p:cNvSpPr/>
          <p:nvPr/>
        </p:nvSpPr>
        <p:spPr>
          <a:xfrm>
            <a:off x="10907919" y="-6672139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79CD7CA5-83BB-481D-A6AE-3C8EE4DC364C}"/>
              </a:ext>
            </a:extLst>
          </p:cNvPr>
          <p:cNvSpPr/>
          <p:nvPr/>
        </p:nvSpPr>
        <p:spPr>
          <a:xfrm>
            <a:off x="143321" y="6618940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BFF91AD-211D-4513-A789-49C3A1AC4FFC}"/>
              </a:ext>
            </a:extLst>
          </p:cNvPr>
          <p:cNvSpPr/>
          <p:nvPr/>
        </p:nvSpPr>
        <p:spPr>
          <a:xfrm>
            <a:off x="7913623" y="642982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1B8C87F-B788-4EE4-9339-45F945934916}"/>
              </a:ext>
            </a:extLst>
          </p:cNvPr>
          <p:cNvSpPr/>
          <p:nvPr/>
        </p:nvSpPr>
        <p:spPr>
          <a:xfrm>
            <a:off x="7518979" y="-21746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F199BD9-B326-48BD-8B34-D0F01868F54F}"/>
              </a:ext>
            </a:extLst>
          </p:cNvPr>
          <p:cNvSpPr/>
          <p:nvPr/>
        </p:nvSpPr>
        <p:spPr>
          <a:xfrm>
            <a:off x="-20947798" y="597619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4128CF62-8AE8-432A-86FD-A712CF695DB4}"/>
              </a:ext>
            </a:extLst>
          </p:cNvPr>
          <p:cNvSpPr/>
          <p:nvPr/>
        </p:nvSpPr>
        <p:spPr>
          <a:xfrm>
            <a:off x="-25013115" y="40608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65AECC-9CF9-42C4-9874-345A9E1BB9A8}"/>
              </a:ext>
            </a:extLst>
          </p:cNvPr>
          <p:cNvSpPr/>
          <p:nvPr/>
        </p:nvSpPr>
        <p:spPr>
          <a:xfrm>
            <a:off x="-16614975" y="1001612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6DDD5A36-A4F1-49FD-83D8-E46A877EE56D}"/>
              </a:ext>
            </a:extLst>
          </p:cNvPr>
          <p:cNvSpPr/>
          <p:nvPr/>
        </p:nvSpPr>
        <p:spPr>
          <a:xfrm>
            <a:off x="-21164000" y="7305155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A490D4B-22E5-4AE3-95B2-BEB68E6A4BAE}"/>
              </a:ext>
            </a:extLst>
          </p:cNvPr>
          <p:cNvSpPr/>
          <p:nvPr/>
        </p:nvSpPr>
        <p:spPr>
          <a:xfrm>
            <a:off x="-23262407" y="432473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75EFEEE-8135-46CA-B1B8-9C8D525DE863}"/>
              </a:ext>
            </a:extLst>
          </p:cNvPr>
          <p:cNvSpPr/>
          <p:nvPr/>
        </p:nvSpPr>
        <p:spPr>
          <a:xfrm>
            <a:off x="-18549898" y="1045154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125A67A-73D2-4EC2-A029-AA5F120CB802}"/>
              </a:ext>
            </a:extLst>
          </p:cNvPr>
          <p:cNvSpPr/>
          <p:nvPr/>
        </p:nvSpPr>
        <p:spPr>
          <a:xfrm>
            <a:off x="-24387969" y="651639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E9D4052-C62C-4B7A-B021-D1C80D5DD1D9}"/>
              </a:ext>
            </a:extLst>
          </p:cNvPr>
          <p:cNvSpPr/>
          <p:nvPr/>
        </p:nvSpPr>
        <p:spPr>
          <a:xfrm>
            <a:off x="-17987476" y="816473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445DDB7-652D-44CC-A3A7-7004B1AEDC63}"/>
              </a:ext>
            </a:extLst>
          </p:cNvPr>
          <p:cNvSpPr/>
          <p:nvPr/>
        </p:nvSpPr>
        <p:spPr>
          <a:xfrm>
            <a:off x="-18873231" y="366826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942C5E56-037E-4A89-8DB8-277A3872CE05}"/>
              </a:ext>
            </a:extLst>
          </p:cNvPr>
          <p:cNvSpPr/>
          <p:nvPr/>
        </p:nvSpPr>
        <p:spPr>
          <a:xfrm>
            <a:off x="-19026006" y="689652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4F19AA-EAC4-46ED-A4F1-F7A2F2303532}"/>
              </a:ext>
            </a:extLst>
          </p:cNvPr>
          <p:cNvCxnSpPr/>
          <p:nvPr/>
        </p:nvCxnSpPr>
        <p:spPr>
          <a:xfrm>
            <a:off x="1383323" y="3145415"/>
            <a:ext cx="9128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6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917448" y="385499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341994" y="2254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735770" y="500331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942860" y="390764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5969107" y="-440711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4915110" y="-443040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477818" y="-28151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033835" y="-296954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325492" y="-244008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420290" y="-194837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3440082" y="-124488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CFF63-6871-415A-841E-8C214BBCB277}"/>
              </a:ext>
            </a:extLst>
          </p:cNvPr>
          <p:cNvSpPr txBox="1"/>
          <p:nvPr/>
        </p:nvSpPr>
        <p:spPr>
          <a:xfrm>
            <a:off x="546973" y="912501"/>
            <a:ext cx="10083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EE14F-E6B1-4FC8-9DB9-19895093961C}"/>
              </a:ext>
            </a:extLst>
          </p:cNvPr>
          <p:cNvSpPr txBox="1"/>
          <p:nvPr/>
        </p:nvSpPr>
        <p:spPr>
          <a:xfrm>
            <a:off x="838781" y="2020497"/>
            <a:ext cx="10083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Neue Haas Grotesk Text Pro" panose="020B0504020202020204" pitchFamily="34" charset="0"/>
              </a:rPr>
              <a:t>COX COMMUNICATIONS IS COLLECTING FULL BAND CAPTURE DATA BUT IS NOT USING IT TO ITS GREATEST EFFECT.</a:t>
            </a:r>
          </a:p>
        </p:txBody>
      </p:sp>
    </p:spTree>
    <p:extLst>
      <p:ext uri="{BB962C8B-B14F-4D97-AF65-F5344CB8AC3E}">
        <p14:creationId xmlns:p14="http://schemas.microsoft.com/office/powerpoint/2010/main" val="413562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848196" y="-119400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A30886-36BC-4689-AC69-63FF69CC31E4}"/>
              </a:ext>
            </a:extLst>
          </p:cNvPr>
          <p:cNvSpPr txBox="1"/>
          <p:nvPr/>
        </p:nvSpPr>
        <p:spPr>
          <a:xfrm>
            <a:off x="469537" y="1043732"/>
            <a:ext cx="10083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4F18E-E71D-4440-86EF-EE4A4301FE74}"/>
              </a:ext>
            </a:extLst>
          </p:cNvPr>
          <p:cNvSpPr txBox="1"/>
          <p:nvPr/>
        </p:nvSpPr>
        <p:spPr>
          <a:xfrm>
            <a:off x="761345" y="2151728"/>
            <a:ext cx="10083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Neue Haas Grotesk Text Pro" panose="020B0504020202020204" pitchFamily="34" charset="0"/>
              </a:rPr>
              <a:t>We can detect the sources for general network noise by targeting the most impaired customers based on their RAW signal.</a:t>
            </a:r>
          </a:p>
        </p:txBody>
      </p:sp>
    </p:spTree>
    <p:extLst>
      <p:ext uri="{BB962C8B-B14F-4D97-AF65-F5344CB8AC3E}">
        <p14:creationId xmlns:p14="http://schemas.microsoft.com/office/powerpoint/2010/main" val="2257708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47722892AAF4478875CB0C4A56602B" ma:contentTypeVersion="17" ma:contentTypeDescription="Create a new document." ma:contentTypeScope="" ma:versionID="7e73faa9c0fe532235faa9536d71c4e3">
  <xsd:schema xmlns:xsd="http://www.w3.org/2001/XMLSchema" xmlns:xs="http://www.w3.org/2001/XMLSchema" xmlns:p="http://schemas.microsoft.com/office/2006/metadata/properties" xmlns:ns1="http://schemas.microsoft.com/sharepoint/v3" xmlns:ns2="ab0407c4-57b7-46fe-8084-abf726877d26" xmlns:ns3="cb58b81e-eeea-4eae-80a3-3c2e33caed36" xmlns:ns4="1cec3120-f084-4c0f-8118-1fdd52e103e2" targetNamespace="http://schemas.microsoft.com/office/2006/metadata/properties" ma:root="true" ma:fieldsID="f5227eff32e65a7143fe82976820fc6b" ns1:_="" ns2:_="" ns3:_="" ns4:_="">
    <xsd:import namespace="http://schemas.microsoft.com/sharepoint/v3"/>
    <xsd:import namespace="ab0407c4-57b7-46fe-8084-abf726877d26"/>
    <xsd:import namespace="cb58b81e-eeea-4eae-80a3-3c2e33caed36"/>
    <xsd:import namespace="1cec3120-f084-4c0f-8118-1fdd52e103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0407c4-57b7-46fe-8084-abf726877d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8b81e-eeea-4eae-80a3-3c2e33caed36" elementFormDefault="qualified">
    <xsd:import namespace="http://schemas.microsoft.com/office/2006/documentManagement/types"/>
    <xsd:import namespace="http://schemas.microsoft.com/office/infopath/2007/PartnerControls"/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ec3120-f084-4c0f-8118-1fdd52e10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BDEB633-AAEE-4F96-9115-898B7EBEE6E0}"/>
</file>

<file path=customXml/itemProps2.xml><?xml version="1.0" encoding="utf-8"?>
<ds:datastoreItem xmlns:ds="http://schemas.openxmlformats.org/officeDocument/2006/customXml" ds:itemID="{45FF860D-D000-4B80-8078-FDF7E824E030}"/>
</file>

<file path=customXml/itemProps3.xml><?xml version="1.0" encoding="utf-8"?>
<ds:datastoreItem xmlns:ds="http://schemas.openxmlformats.org/officeDocument/2006/customXml" ds:itemID="{88F44195-8348-441D-8674-E5C4BE3402E6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Demerich, Brad (CCI-Atlanta)</dc:creator>
  <cp:revision>1</cp:revision>
  <dcterms:created xsi:type="dcterms:W3CDTF">2021-12-31T23:22:46Z</dcterms:created>
  <dcterms:modified xsi:type="dcterms:W3CDTF">2022-01-07T16:23:45Z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0x010100A747722892AAF4478875CB0C4A56602B</vt:lpwstr>
  </property>
</Properties>
</file>